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09" r:id="rId5"/>
    <p:sldId id="327" r:id="rId6"/>
    <p:sldId id="325" r:id="rId7"/>
    <p:sldId id="320" r:id="rId8"/>
    <p:sldId id="317" r:id="rId9"/>
    <p:sldId id="324" r:id="rId10"/>
    <p:sldId id="318" r:id="rId11"/>
    <p:sldId id="295" r:id="rId12"/>
    <p:sldId id="296" r:id="rId13"/>
    <p:sldId id="297" r:id="rId14"/>
    <p:sldId id="316" r:id="rId15"/>
    <p:sldId id="319" r:id="rId16"/>
    <p:sldId id="300" r:id="rId17"/>
    <p:sldId id="301" r:id="rId18"/>
    <p:sldId id="302" r:id="rId19"/>
    <p:sldId id="303" r:id="rId20"/>
    <p:sldId id="323" r:id="rId21"/>
    <p:sldId id="322" r:id="rId22"/>
    <p:sldId id="306" r:id="rId23"/>
    <p:sldId id="307" r:id="rId24"/>
    <p:sldId id="308" r:id="rId25"/>
  </p:sldIdLst>
  <p:sldSz cx="12192000" cy="6858000"/>
  <p:notesSz cx="6808788" cy="9940925"/>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7171"/>
    <a:srgbClr val="2E76B5"/>
    <a:srgbClr val="F57F03"/>
    <a:srgbClr val="97C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9677F2-8C45-4575-BBAB-7CC60DB8BF91}" v="501" dt="2021-09-17T08:40:01.136"/>
    <p1510:client id="{0B1DE233-B8F9-46B4-93D4-46965D3ACA6D}" v="663" dt="2021-09-23T13:53:51.882"/>
    <p1510:client id="{0B48840F-3FBD-4FA4-9465-0D1159F5D927}" v="12" dt="2021-09-23T11:21:07.264"/>
    <p1510:client id="{137C5B19-0A79-4355-9B04-A58CA04CCEFE}" v="12" dt="2021-10-11T07:01:02.964"/>
    <p1510:client id="{140C5683-7A27-4E0D-99CA-3B8D4E1949AA}" v="28" dt="2021-09-22T10:50:42.229"/>
    <p1510:client id="{145ED8B7-0789-493D-AD0D-E981B3133E83}" v="147" dt="2021-09-23T07:47:15.011"/>
    <p1510:client id="{1D87E826-4237-4029-819B-F75BD95B6144}" v="32" dt="2021-09-22T09:13:31.135"/>
    <p1510:client id="{20D8018D-4029-4CE5-934F-075A7EFD1D0D}" v="2" dt="2021-09-22T10:36:50.279"/>
    <p1510:client id="{24642022-53F1-457F-B501-7750521D7D3F}" v="153" dt="2021-09-27T07:57:38.157"/>
    <p1510:client id="{24A441C1-A2E4-43BC-A1ED-4B245D40CA42}" v="7" dt="2021-09-17T11:19:23.145"/>
    <p1510:client id="{262887FA-04B3-4350-A277-3DEA9BC6FB12}" v="651" dt="2021-09-17T11:48:14.314"/>
    <p1510:client id="{26303DF1-C8E5-40B6-B59A-0F463A25AB88}" v="369" dt="2021-09-22T10:31:22.645"/>
    <p1510:client id="{264B9B87-381D-46F6-AB76-5A2529BB6C1A}" v="42" dt="2021-09-17T12:41:52.924"/>
    <p1510:client id="{28CEE7AC-C07E-4C66-9D64-FCB353877934}" v="4" dt="2021-09-17T09:20:42.549"/>
    <p1510:client id="{2C6675BD-0C52-4C15-A3DF-1849CF084E66}" v="602" dt="2021-09-23T13:39:27.771"/>
    <p1510:client id="{2FCC47A4-4786-48C5-A3AA-6FDF4A402187}" v="12" dt="2021-09-17T11:18:12.754"/>
    <p1510:client id="{30063033-4CFE-4A6F-ACCF-0C5CD134C048}" v="198" dt="2021-09-20T11:32:20.535"/>
    <p1510:client id="{3BA906F9-0806-4DD3-AF9C-948A2F74BAAA}" v="3" dt="2021-09-22T08:57:19.005"/>
    <p1510:client id="{3EBB1A38-23F2-45D8-8F38-55449EAD9259}" v="18" dt="2021-09-23T06:09:29.845"/>
    <p1510:client id="{472DCF9F-D7EF-4D2F-A01F-E073F1A99EC7}" v="4" dt="2021-09-23T13:56:45.118"/>
    <p1510:client id="{4AFA8D6A-2560-4A09-801D-5012893E330F}" v="52" dt="2021-09-17T09:03:09.279"/>
    <p1510:client id="{50276BA2-BF91-4C13-9B12-0750F1954905}" v="111" dt="2021-09-22T10:57:49.778"/>
    <p1510:client id="{534133FE-DBEE-4A05-8267-B2FFD885D934}" v="365" dt="2021-09-22T10:39:28.825"/>
    <p1510:client id="{59F0CC61-AC00-4FB8-A629-F72CFCBD067C}" v="210" dt="2021-09-17T09:10:42.896"/>
    <p1510:client id="{5DDF2FD1-3C2A-4E3E-833A-37B9CA5BACC5}" v="109" dt="2021-09-17T10:18:57.037"/>
    <p1510:client id="{5F4FCB87-3C9B-4959-9F4F-DCA8AFDB303E}" v="40" dt="2021-09-17T08:29:50.598"/>
    <p1510:client id="{622C5A10-242D-4B7A-AB6A-DECC45A11B52}" v="211" dt="2021-09-27T08:05:04.168"/>
    <p1510:client id="{634AE888-BB5D-4101-A272-AC185BC90DD7}" v="14" dt="2021-09-22T10:19:23.085"/>
    <p1510:client id="{718721A9-EFDF-4225-95AF-850E368AAE26}" v="34" dt="2021-09-22T08:55:30.183"/>
    <p1510:client id="{7ADD98EC-4585-4752-88A2-DC0EB170A3F8}" v="125" dt="2021-09-22T10:32:01.890"/>
    <p1510:client id="{8039139D-8A65-462C-9882-68E8D3945D89}" v="375" dt="2021-09-17T11:15:29.011"/>
    <p1510:client id="{86FD1360-DD0E-4FDF-9FF9-10B05CE0F945}" v="4" dt="2021-09-15T09:05:34.640"/>
    <p1510:client id="{8AE2AEC4-74EC-4153-9190-92C878D3A7B7}" v="169" dt="2021-09-22T14:40:53.728"/>
    <p1510:client id="{8F474AEB-9C92-4DEF-9E62-EBC2C3B7FEF6}" v="22" dt="2021-09-22T15:04:50.991"/>
    <p1510:client id="{922AD876-2814-43F3-AC2D-269D26B34178}" v="285" dt="2021-09-22T10:20:52.138"/>
    <p1510:client id="{9630C2FB-A064-40FA-934F-132DAE643939}" v="11" dt="2021-09-22T09:54:21.798"/>
    <p1510:client id="{977A7125-3215-4DD4-857E-DD8673A05DC8}" v="108" dt="2021-09-22T09:59:35.429"/>
    <p1510:client id="{977A7CCD-738F-4B68-B849-12116F27E7AF}" v="1" dt="2021-09-22T10:08:22.051"/>
    <p1510:client id="{9FE0D611-C38E-45BC-ADF0-20261E31D124}" v="640" dt="2021-09-22T15:24:15.343"/>
    <p1510:client id="{A393B8AB-568A-4400-9CFA-2891CB70195F}" v="12" dt="2021-09-17T11:48:02.074"/>
    <p1510:client id="{B291B4C4-FD7F-4755-BB82-4EF5934FFC6C}" v="1" dt="2021-09-22T10:41:54.558"/>
    <p1510:client id="{B73122A2-17DA-4875-A773-42490E585E93}" v="15" dt="2021-09-22T10:58:44.605"/>
    <p1510:client id="{BB4A2B0C-0831-4CB5-87AD-E3B59EA8064A}" v="67" dt="2021-09-22T10:13:57.100"/>
    <p1510:client id="{BCC006A0-0584-4AB6-A6A8-74E4D210C836}" v="25" dt="2021-09-27T06:31:29.324"/>
    <p1510:client id="{C01DCA7E-B2EA-4EBF-A553-68082E952B46}" v="40" dt="2021-09-17T09:23:31.558"/>
    <p1510:client id="{C0A3F30C-542D-4E6A-BB80-46531D32700E}" v="2" dt="2021-09-17T10:10:17.575"/>
    <p1510:client id="{C60D5A31-1EB8-4168-A230-619AFFBC7999}" v="58" dt="2021-09-27T06:21:26.301"/>
    <p1510:client id="{CB105988-F1C3-4E6A-87B3-C501175BF6D1}" v="623" dt="2021-09-22T14:35:09.007"/>
    <p1510:client id="{CFDD5C16-028D-4A5E-A501-52CFF3D8375F}" v="427" dt="2021-09-17T10:40:30.918"/>
    <p1510:client id="{D8CECE14-2C13-4B32-8ED0-8650DCD607BF}" v="3" dt="2021-09-23T06:46:19.307"/>
    <p1510:client id="{E97E233F-A688-4006-9C0C-4A50411E2318}" v="27" dt="2021-09-22T09:15:28.781"/>
    <p1510:client id="{EFE8686E-BE6D-4402-9D52-C236CB421987}" v="10" dt="2021-09-22T15:20:09.238"/>
    <p1510:client id="{F1EE7541-F0E8-429C-901A-9A9B775BD74E}" v="41" dt="2021-09-17T08:31:13.405"/>
    <p1510:client id="{F582E2B0-2E2C-45F8-861D-F12AE854A9E5}" v="32" dt="2021-09-22T10:03:50.322"/>
    <p1510:client id="{F66CB90B-565D-4088-BD7E-826ABC84D5FC}" v="47" dt="2021-09-27T06:54:15.160"/>
    <p1510:client id="{FC970FDD-5050-447B-9A19-67977CBBEE3E}" v="18" dt="2021-09-22T14:47:23.967"/>
    <p1510:client id="{FF3CBA9A-24B4-4AAF-9422-31F718D3A8FE}" v="817" dt="2021-09-23T13:09:13.459"/>
  </p1510:revLst>
</p1510:revInfo>
</file>

<file path=ppt/tableStyles.xml><?xml version="1.0" encoding="utf-8"?>
<a:tblStyleLst xmlns:a="http://schemas.openxmlformats.org/drawingml/2006/main" def="{5C22544A-7EE6-4342-B048-85BDC9FD1C3A}">
  <a:tblStyle styleId="{5C22544A-7EE6-4342-B048-85BDC9FD1C3A}" styleName="Estil mitjà 2 - èmfasi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668" autoAdjust="0"/>
    <p:restoredTop sz="86387" autoAdjust="0"/>
  </p:normalViewPr>
  <p:slideViewPr>
    <p:cSldViewPr snapToGrid="0">
      <p:cViewPr varScale="1">
        <p:scale>
          <a:sx n="99" d="100"/>
          <a:sy n="99" d="100"/>
        </p:scale>
        <p:origin x="100" y="-36"/>
      </p:cViewPr>
      <p:guideLst>
        <p:guide orient="horz" pos="2160"/>
        <p:guide pos="3840"/>
      </p:guideLst>
    </p:cSldViewPr>
  </p:slideViewPr>
  <p:outlineViewPr>
    <p:cViewPr>
      <p:scale>
        <a:sx n="33" d="100"/>
        <a:sy n="33" d="100"/>
      </p:scale>
      <p:origin x="0" y="0"/>
    </p:cViewPr>
    <p:sldLst>
      <p:sld r:id="rId1" collapse="1"/>
      <p:sld r:id="rId2" collapse="1"/>
      <p:sld r:id="rId3" collapse="1"/>
    </p:sldLst>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valdà Gotarra, Josep Maria" userId="S::jmgavalda@gencat.cat::5bab961a-f337-4c7b-a517-dc0bc0857c11" providerId="AD" clId="Web-{24642022-53F1-457F-B501-7750521D7D3F}"/>
    <pc:docChg chg="modSld">
      <pc:chgData name="Gavaldà Gotarra, Josep Maria" userId="S::jmgavalda@gencat.cat::5bab961a-f337-4c7b-a517-dc0bc0857c11" providerId="AD" clId="Web-{24642022-53F1-457F-B501-7750521D7D3F}" dt="2021-09-27T07:57:29.485" v="114" actId="20577"/>
      <pc:docMkLst>
        <pc:docMk/>
      </pc:docMkLst>
      <pc:sldChg chg="delSp modSp">
        <pc:chgData name="Gavaldà Gotarra, Josep Maria" userId="S::jmgavalda@gencat.cat::5bab961a-f337-4c7b-a517-dc0bc0857c11" providerId="AD" clId="Web-{24642022-53F1-457F-B501-7750521D7D3F}" dt="2021-09-27T07:46:51.236" v="39" actId="20577"/>
        <pc:sldMkLst>
          <pc:docMk/>
          <pc:sldMk cId="708819804" sldId="300"/>
        </pc:sldMkLst>
        <pc:spChg chg="mod">
          <ac:chgData name="Gavaldà Gotarra, Josep Maria" userId="S::jmgavalda@gencat.cat::5bab961a-f337-4c7b-a517-dc0bc0857c11" providerId="AD" clId="Web-{24642022-53F1-457F-B501-7750521D7D3F}" dt="2021-09-27T07:46:51.236" v="39" actId="20577"/>
          <ac:spMkLst>
            <pc:docMk/>
            <pc:sldMk cId="708819804" sldId="300"/>
            <ac:spMk id="19" creationId="{00000000-0000-0000-0000-000000000000}"/>
          </ac:spMkLst>
        </pc:spChg>
        <pc:spChg chg="del">
          <ac:chgData name="Gavaldà Gotarra, Josep Maria" userId="S::jmgavalda@gencat.cat::5bab961a-f337-4c7b-a517-dc0bc0857c11" providerId="AD" clId="Web-{24642022-53F1-457F-B501-7750521D7D3F}" dt="2021-09-27T07:46:04.453" v="27"/>
          <ac:spMkLst>
            <pc:docMk/>
            <pc:sldMk cId="708819804" sldId="300"/>
            <ac:spMk id="20" creationId="{00000000-0000-0000-0000-000000000000}"/>
          </ac:spMkLst>
        </pc:spChg>
        <pc:spChg chg="mod">
          <ac:chgData name="Gavaldà Gotarra, Josep Maria" userId="S::jmgavalda@gencat.cat::5bab961a-f337-4c7b-a517-dc0bc0857c11" providerId="AD" clId="Web-{24642022-53F1-457F-B501-7750521D7D3F}" dt="2021-09-27T07:45:58.203" v="26" actId="1076"/>
          <ac:spMkLst>
            <pc:docMk/>
            <pc:sldMk cId="708819804" sldId="300"/>
            <ac:spMk id="48" creationId="{00000000-0000-0000-0000-000000000000}"/>
          </ac:spMkLst>
        </pc:spChg>
      </pc:sldChg>
      <pc:sldChg chg="modSp">
        <pc:chgData name="Gavaldà Gotarra, Josep Maria" userId="S::jmgavalda@gencat.cat::5bab961a-f337-4c7b-a517-dc0bc0857c11" providerId="AD" clId="Web-{24642022-53F1-457F-B501-7750521D7D3F}" dt="2021-09-27T07:44:14.982" v="9" actId="20577"/>
        <pc:sldMkLst>
          <pc:docMk/>
          <pc:sldMk cId="1967355626" sldId="306"/>
        </pc:sldMkLst>
        <pc:spChg chg="mod">
          <ac:chgData name="Gavaldà Gotarra, Josep Maria" userId="S::jmgavalda@gencat.cat::5bab961a-f337-4c7b-a517-dc0bc0857c11" providerId="AD" clId="Web-{24642022-53F1-457F-B501-7750521D7D3F}" dt="2021-09-27T07:43:46.903" v="5" actId="20577"/>
          <ac:spMkLst>
            <pc:docMk/>
            <pc:sldMk cId="1967355626" sldId="306"/>
            <ac:spMk id="15" creationId="{00000000-0000-0000-0000-000000000000}"/>
          </ac:spMkLst>
        </pc:spChg>
        <pc:spChg chg="mod">
          <ac:chgData name="Gavaldà Gotarra, Josep Maria" userId="S::jmgavalda@gencat.cat::5bab961a-f337-4c7b-a517-dc0bc0857c11" providerId="AD" clId="Web-{24642022-53F1-457F-B501-7750521D7D3F}" dt="2021-09-27T07:44:14.982" v="9" actId="20577"/>
          <ac:spMkLst>
            <pc:docMk/>
            <pc:sldMk cId="1967355626" sldId="306"/>
            <ac:spMk id="23" creationId="{00000000-0000-0000-0000-000000000000}"/>
          </ac:spMkLst>
        </pc:spChg>
      </pc:sldChg>
      <pc:sldChg chg="modSp">
        <pc:chgData name="Gavaldà Gotarra, Josep Maria" userId="S::jmgavalda@gencat.cat::5bab961a-f337-4c7b-a517-dc0bc0857c11" providerId="AD" clId="Web-{24642022-53F1-457F-B501-7750521D7D3F}" dt="2021-09-27T07:57:29.485" v="114" actId="20577"/>
        <pc:sldMkLst>
          <pc:docMk/>
          <pc:sldMk cId="2745172083" sldId="316"/>
        </pc:sldMkLst>
        <pc:spChg chg="mod">
          <ac:chgData name="Gavaldà Gotarra, Josep Maria" userId="S::jmgavalda@gencat.cat::5bab961a-f337-4c7b-a517-dc0bc0857c11" providerId="AD" clId="Web-{24642022-53F1-457F-B501-7750521D7D3F}" dt="2021-09-27T07:57:23.656" v="113" actId="20577"/>
          <ac:spMkLst>
            <pc:docMk/>
            <pc:sldMk cId="2745172083" sldId="316"/>
            <ac:spMk id="2" creationId="{00000000-0000-0000-0000-000000000000}"/>
          </ac:spMkLst>
        </pc:spChg>
        <pc:spChg chg="mod">
          <ac:chgData name="Gavaldà Gotarra, Josep Maria" userId="S::jmgavalda@gencat.cat::5bab961a-f337-4c7b-a517-dc0bc0857c11" providerId="AD" clId="Web-{24642022-53F1-457F-B501-7750521D7D3F}" dt="2021-09-27T07:56:57.499" v="111" actId="20577"/>
          <ac:spMkLst>
            <pc:docMk/>
            <pc:sldMk cId="2745172083" sldId="316"/>
            <ac:spMk id="15" creationId="{00000000-0000-0000-0000-000000000000}"/>
          </ac:spMkLst>
        </pc:spChg>
        <pc:spChg chg="mod">
          <ac:chgData name="Gavaldà Gotarra, Josep Maria" userId="S::jmgavalda@gencat.cat::5bab961a-f337-4c7b-a517-dc0bc0857c11" providerId="AD" clId="Web-{24642022-53F1-457F-B501-7750521D7D3F}" dt="2021-09-27T07:57:29.485" v="114" actId="20577"/>
          <ac:spMkLst>
            <pc:docMk/>
            <pc:sldMk cId="2745172083" sldId="316"/>
            <ac:spMk id="21" creationId="{00000000-0000-0000-0000-000000000000}"/>
          </ac:spMkLst>
        </pc:spChg>
      </pc:sldChg>
    </pc:docChg>
  </pc:docChgLst>
  <pc:docChgLst>
    <pc:chgData name="Guardiola Parera, Ma. Merce" userId="S::merce.guardiola@gencat.cat::130f4ba4-dc00-4a57-8cbc-7dd2761cba36" providerId="AD" clId="Web-{145ED8B7-0789-493D-AD0D-E981B3133E83}"/>
    <pc:docChg chg="modSld">
      <pc:chgData name="Guardiola Parera, Ma. Merce" userId="S::merce.guardiola@gencat.cat::130f4ba4-dc00-4a57-8cbc-7dd2761cba36" providerId="AD" clId="Web-{145ED8B7-0789-493D-AD0D-E981B3133E83}" dt="2021-09-23T07:47:14.496" v="101" actId="20577"/>
      <pc:docMkLst>
        <pc:docMk/>
      </pc:docMkLst>
      <pc:sldChg chg="modSp">
        <pc:chgData name="Guardiola Parera, Ma. Merce" userId="S::merce.guardiola@gencat.cat::130f4ba4-dc00-4a57-8cbc-7dd2761cba36" providerId="AD" clId="Web-{145ED8B7-0789-493D-AD0D-E981B3133E83}" dt="2021-09-23T07:47:14.496" v="101" actId="20577"/>
        <pc:sldMkLst>
          <pc:docMk/>
          <pc:sldMk cId="3327123241" sldId="318"/>
        </pc:sldMkLst>
        <pc:spChg chg="mod">
          <ac:chgData name="Guardiola Parera, Ma. Merce" userId="S::merce.guardiola@gencat.cat::130f4ba4-dc00-4a57-8cbc-7dd2761cba36" providerId="AD" clId="Web-{145ED8B7-0789-493D-AD0D-E981B3133E83}" dt="2021-09-23T07:34:25.867" v="1" actId="20577"/>
          <ac:spMkLst>
            <pc:docMk/>
            <pc:sldMk cId="3327123241" sldId="318"/>
            <ac:spMk id="5" creationId="{00000000-0000-0000-0000-000000000000}"/>
          </ac:spMkLst>
        </pc:spChg>
        <pc:spChg chg="mod">
          <ac:chgData name="Guardiola Parera, Ma. Merce" userId="S::merce.guardiola@gencat.cat::130f4ba4-dc00-4a57-8cbc-7dd2761cba36" providerId="AD" clId="Web-{145ED8B7-0789-493D-AD0D-E981B3133E83}" dt="2021-09-23T07:44:08.241" v="78" actId="20577"/>
          <ac:spMkLst>
            <pc:docMk/>
            <pc:sldMk cId="3327123241" sldId="318"/>
            <ac:spMk id="21" creationId="{00000000-0000-0000-0000-000000000000}"/>
          </ac:spMkLst>
        </pc:spChg>
        <pc:spChg chg="mod">
          <ac:chgData name="Guardiola Parera, Ma. Merce" userId="S::merce.guardiola@gencat.cat::130f4ba4-dc00-4a57-8cbc-7dd2761cba36" providerId="AD" clId="Web-{145ED8B7-0789-493D-AD0D-E981B3133E83}" dt="2021-09-23T07:41:58.550" v="53" actId="20577"/>
          <ac:spMkLst>
            <pc:docMk/>
            <pc:sldMk cId="3327123241" sldId="318"/>
            <ac:spMk id="25" creationId="{00000000-0000-0000-0000-000000000000}"/>
          </ac:spMkLst>
        </pc:spChg>
        <pc:spChg chg="mod">
          <ac:chgData name="Guardiola Parera, Ma. Merce" userId="S::merce.guardiola@gencat.cat::130f4ba4-dc00-4a57-8cbc-7dd2761cba36" providerId="AD" clId="Web-{145ED8B7-0789-493D-AD0D-E981B3133E83}" dt="2021-09-23T07:47:14.496" v="101" actId="20577"/>
          <ac:spMkLst>
            <pc:docMk/>
            <pc:sldMk cId="3327123241" sldId="318"/>
            <ac:spMk id="27" creationId="{00000000-0000-0000-0000-000000000000}"/>
          </ac:spMkLst>
        </pc:spChg>
        <pc:spChg chg="mod">
          <ac:chgData name="Guardiola Parera, Ma. Merce" userId="S::merce.guardiola@gencat.cat::130f4ba4-dc00-4a57-8cbc-7dd2761cba36" providerId="AD" clId="Web-{145ED8B7-0789-493D-AD0D-E981B3133E83}" dt="2021-09-23T07:46:27.276" v="94" actId="20577"/>
          <ac:spMkLst>
            <pc:docMk/>
            <pc:sldMk cId="3327123241" sldId="318"/>
            <ac:spMk id="29" creationId="{00000000-0000-0000-0000-000000000000}"/>
          </ac:spMkLst>
        </pc:spChg>
        <pc:spChg chg="mod">
          <ac:chgData name="Guardiola Parera, Ma. Merce" userId="S::merce.guardiola@gencat.cat::130f4ba4-dc00-4a57-8cbc-7dd2761cba36" providerId="AD" clId="Web-{145ED8B7-0789-493D-AD0D-E981B3133E83}" dt="2021-09-23T07:46:34.713" v="96" actId="20577"/>
          <ac:spMkLst>
            <pc:docMk/>
            <pc:sldMk cId="3327123241" sldId="318"/>
            <ac:spMk id="33" creationId="{00000000-0000-0000-0000-000000000000}"/>
          </ac:spMkLst>
        </pc:spChg>
        <pc:picChg chg="mod">
          <ac:chgData name="Guardiola Parera, Ma. Merce" userId="S::merce.guardiola@gencat.cat::130f4ba4-dc00-4a57-8cbc-7dd2761cba36" providerId="AD" clId="Web-{145ED8B7-0789-493D-AD0D-E981B3133E83}" dt="2021-09-23T07:34:37.102" v="3" actId="1076"/>
          <ac:picMkLst>
            <pc:docMk/>
            <pc:sldMk cId="3327123241" sldId="318"/>
            <ac:picMk id="7" creationId="{2B23305F-0045-45CF-A2B6-3712F0753542}"/>
          </ac:picMkLst>
        </pc:picChg>
        <pc:picChg chg="mod">
          <ac:chgData name="Guardiola Parera, Ma. Merce" userId="S::merce.guardiola@gencat.cat::130f4ba4-dc00-4a57-8cbc-7dd2761cba36" providerId="AD" clId="Web-{145ED8B7-0789-493D-AD0D-E981B3133E83}" dt="2021-09-23T07:34:34.195" v="2" actId="1076"/>
          <ac:picMkLst>
            <pc:docMk/>
            <pc:sldMk cId="3327123241" sldId="318"/>
            <ac:picMk id="8" creationId="{5B7ADB8F-95B4-4B57-8AB6-648D328FE3A2}"/>
          </ac:picMkLst>
        </pc:picChg>
      </pc:sldChg>
    </pc:docChg>
  </pc:docChgLst>
  <pc:docChgLst>
    <pc:chgData name="Bassa Hernández, Nuria" userId="S::nbassa@gencat.cat::731f756f-c30c-4f9c-b147-b27b87ba087a" providerId="AD" clId="Web-{FF3CBA9A-24B4-4AAF-9422-31F718D3A8FE}"/>
    <pc:docChg chg="modSld">
      <pc:chgData name="Bassa Hernández, Nuria" userId="S::nbassa@gencat.cat::731f756f-c30c-4f9c-b147-b27b87ba087a" providerId="AD" clId="Web-{FF3CBA9A-24B4-4AAF-9422-31F718D3A8FE}" dt="2021-09-23T13:09:06.678" v="435" actId="20577"/>
      <pc:docMkLst>
        <pc:docMk/>
      </pc:docMkLst>
      <pc:sldChg chg="modSp">
        <pc:chgData name="Bassa Hernández, Nuria" userId="S::nbassa@gencat.cat::731f756f-c30c-4f9c-b147-b27b87ba087a" providerId="AD" clId="Web-{FF3CBA9A-24B4-4AAF-9422-31F718D3A8FE}" dt="2021-09-23T13:09:06.678" v="435" actId="20577"/>
        <pc:sldMkLst>
          <pc:docMk/>
          <pc:sldMk cId="167097323" sldId="309"/>
        </pc:sldMkLst>
        <pc:spChg chg="mod">
          <ac:chgData name="Bassa Hernández, Nuria" userId="S::nbassa@gencat.cat::731f756f-c30c-4f9c-b147-b27b87ba087a" providerId="AD" clId="Web-{FF3CBA9A-24B4-4AAF-9422-31F718D3A8FE}" dt="2021-09-23T13:08:56.896" v="427" actId="20577"/>
          <ac:spMkLst>
            <pc:docMk/>
            <pc:sldMk cId="167097323" sldId="309"/>
            <ac:spMk id="21" creationId="{00000000-0000-0000-0000-000000000000}"/>
          </ac:spMkLst>
        </pc:spChg>
        <pc:spChg chg="mod">
          <ac:chgData name="Bassa Hernández, Nuria" userId="S::nbassa@gencat.cat::731f756f-c30c-4f9c-b147-b27b87ba087a" providerId="AD" clId="Web-{FF3CBA9A-24B4-4AAF-9422-31F718D3A8FE}" dt="2021-09-23T12:58:40.773" v="305" actId="20577"/>
          <ac:spMkLst>
            <pc:docMk/>
            <pc:sldMk cId="167097323" sldId="309"/>
            <ac:spMk id="25" creationId="{00000000-0000-0000-0000-000000000000}"/>
          </ac:spMkLst>
        </pc:spChg>
        <pc:spChg chg="mod">
          <ac:chgData name="Bassa Hernández, Nuria" userId="S::nbassa@gencat.cat::731f756f-c30c-4f9c-b147-b27b87ba087a" providerId="AD" clId="Web-{FF3CBA9A-24B4-4AAF-9422-31F718D3A8FE}" dt="2021-09-23T13:09:06.678" v="435" actId="20577"/>
          <ac:spMkLst>
            <pc:docMk/>
            <pc:sldMk cId="167097323" sldId="309"/>
            <ac:spMk id="27" creationId="{00000000-0000-0000-0000-000000000000}"/>
          </ac:spMkLst>
        </pc:spChg>
        <pc:spChg chg="mod">
          <ac:chgData name="Bassa Hernández, Nuria" userId="S::nbassa@gencat.cat::731f756f-c30c-4f9c-b147-b27b87ba087a" providerId="AD" clId="Web-{FF3CBA9A-24B4-4AAF-9422-31F718D3A8FE}" dt="2021-09-23T13:07:14.365" v="420" actId="20577"/>
          <ac:spMkLst>
            <pc:docMk/>
            <pc:sldMk cId="167097323" sldId="309"/>
            <ac:spMk id="29" creationId="{00000000-0000-0000-0000-000000000000}"/>
          </ac:spMkLst>
        </pc:spChg>
        <pc:spChg chg="mod">
          <ac:chgData name="Bassa Hernández, Nuria" userId="S::nbassa@gencat.cat::731f756f-c30c-4f9c-b147-b27b87ba087a" providerId="AD" clId="Web-{FF3CBA9A-24B4-4AAF-9422-31F718D3A8FE}" dt="2021-09-23T13:08:32.396" v="422" actId="20577"/>
          <ac:spMkLst>
            <pc:docMk/>
            <pc:sldMk cId="167097323" sldId="309"/>
            <ac:spMk id="33" creationId="{00000000-0000-0000-0000-000000000000}"/>
          </ac:spMkLst>
        </pc:spChg>
      </pc:sldChg>
    </pc:docChg>
  </pc:docChgLst>
  <pc:docChgLst>
    <pc:chgData name="Gavaldà Gotarra, Josep Maria" userId="S::jmgavalda@gencat.cat::5bab961a-f337-4c7b-a517-dc0bc0857c11" providerId="AD" clId="Web-{049677F2-8C45-4575-BBAB-7CC60DB8BF91}"/>
    <pc:docChg chg="modSld">
      <pc:chgData name="Gavaldà Gotarra, Josep Maria" userId="S::jmgavalda@gencat.cat::5bab961a-f337-4c7b-a517-dc0bc0857c11" providerId="AD" clId="Web-{049677F2-8C45-4575-BBAB-7CC60DB8BF91}" dt="2021-09-17T08:40:00.105" v="270" actId="20577"/>
      <pc:docMkLst>
        <pc:docMk/>
      </pc:docMkLst>
      <pc:sldChg chg="addSp delSp modSp">
        <pc:chgData name="Gavaldà Gotarra, Josep Maria" userId="S::jmgavalda@gencat.cat::5bab961a-f337-4c7b-a517-dc0bc0857c11" providerId="AD" clId="Web-{049677F2-8C45-4575-BBAB-7CC60DB8BF91}" dt="2021-09-17T08:33:18.378" v="259" actId="20577"/>
        <pc:sldMkLst>
          <pc:docMk/>
          <pc:sldMk cId="2162278974" sldId="298"/>
        </pc:sldMkLst>
        <pc:spChg chg="mod">
          <ac:chgData name="Gavaldà Gotarra, Josep Maria" userId="S::jmgavalda@gencat.cat::5bab961a-f337-4c7b-a517-dc0bc0857c11" providerId="AD" clId="Web-{049677F2-8C45-4575-BBAB-7CC60DB8BF91}" dt="2021-09-17T08:22:30.989" v="185" actId="14100"/>
          <ac:spMkLst>
            <pc:docMk/>
            <pc:sldMk cId="2162278974" sldId="298"/>
            <ac:spMk id="2" creationId="{00000000-0000-0000-0000-000000000000}"/>
          </ac:spMkLst>
        </pc:spChg>
        <pc:spChg chg="mod">
          <ac:chgData name="Gavaldà Gotarra, Josep Maria" userId="S::jmgavalda@gencat.cat::5bab961a-f337-4c7b-a517-dc0bc0857c11" providerId="AD" clId="Web-{049677F2-8C45-4575-BBAB-7CC60DB8BF91}" dt="2021-09-17T08:28:37.747" v="253" actId="20577"/>
          <ac:spMkLst>
            <pc:docMk/>
            <pc:sldMk cId="2162278974" sldId="298"/>
            <ac:spMk id="15" creationId="{00000000-0000-0000-0000-000000000000}"/>
          </ac:spMkLst>
        </pc:spChg>
        <pc:spChg chg="mod">
          <ac:chgData name="Gavaldà Gotarra, Josep Maria" userId="S::jmgavalda@gencat.cat::5bab961a-f337-4c7b-a517-dc0bc0857c11" providerId="AD" clId="Web-{049677F2-8C45-4575-BBAB-7CC60DB8BF91}" dt="2021-09-17T08:27:30.198" v="248" actId="20577"/>
          <ac:spMkLst>
            <pc:docMk/>
            <pc:sldMk cId="2162278974" sldId="298"/>
            <ac:spMk id="23" creationId="{00000000-0000-0000-0000-000000000000}"/>
          </ac:spMkLst>
        </pc:spChg>
        <pc:spChg chg="mod">
          <ac:chgData name="Gavaldà Gotarra, Josep Maria" userId="S::jmgavalda@gencat.cat::5bab961a-f337-4c7b-a517-dc0bc0857c11" providerId="AD" clId="Web-{049677F2-8C45-4575-BBAB-7CC60DB8BF91}" dt="2021-09-17T08:33:14.159" v="255" actId="20577"/>
          <ac:spMkLst>
            <pc:docMk/>
            <pc:sldMk cId="2162278974" sldId="298"/>
            <ac:spMk id="29" creationId="{00000000-0000-0000-0000-000000000000}"/>
          </ac:spMkLst>
        </pc:spChg>
        <pc:spChg chg="mod">
          <ac:chgData name="Gavaldà Gotarra, Josep Maria" userId="S::jmgavalda@gencat.cat::5bab961a-f337-4c7b-a517-dc0bc0857c11" providerId="AD" clId="Web-{049677F2-8C45-4575-BBAB-7CC60DB8BF91}" dt="2021-09-17T08:33:18.378" v="259" actId="20577"/>
          <ac:spMkLst>
            <pc:docMk/>
            <pc:sldMk cId="2162278974" sldId="298"/>
            <ac:spMk id="33" creationId="{00000000-0000-0000-0000-000000000000}"/>
          </ac:spMkLst>
        </pc:spChg>
        <pc:cxnChg chg="mod">
          <ac:chgData name="Gavaldà Gotarra, Josep Maria" userId="S::jmgavalda@gencat.cat::5bab961a-f337-4c7b-a517-dc0bc0857c11" providerId="AD" clId="Web-{049677F2-8C45-4575-BBAB-7CC60DB8BF91}" dt="2021-09-17T08:22:18.770" v="183" actId="1076"/>
          <ac:cxnSpMkLst>
            <pc:docMk/>
            <pc:sldMk cId="2162278974" sldId="298"/>
            <ac:cxnSpMk id="3" creationId="{00000000-0000-0000-0000-000000000000}"/>
          </ac:cxnSpMkLst>
        </pc:cxnChg>
        <pc:cxnChg chg="add del mod">
          <ac:chgData name="Gavaldà Gotarra, Josep Maria" userId="S::jmgavalda@gencat.cat::5bab961a-f337-4c7b-a517-dc0bc0857c11" providerId="AD" clId="Web-{049677F2-8C45-4575-BBAB-7CC60DB8BF91}" dt="2021-09-17T08:26:52.073" v="202"/>
          <ac:cxnSpMkLst>
            <pc:docMk/>
            <pc:sldMk cId="2162278974" sldId="298"/>
            <ac:cxnSpMk id="28" creationId="{AB890409-DBD7-447B-B0B4-7919806DCDCB}"/>
          </ac:cxnSpMkLst>
        </pc:cxnChg>
        <pc:cxnChg chg="add del mod">
          <ac:chgData name="Gavaldà Gotarra, Josep Maria" userId="S::jmgavalda@gencat.cat::5bab961a-f337-4c7b-a517-dc0bc0857c11" providerId="AD" clId="Web-{049677F2-8C45-4575-BBAB-7CC60DB8BF91}" dt="2021-09-17T08:27:02.307" v="206"/>
          <ac:cxnSpMkLst>
            <pc:docMk/>
            <pc:sldMk cId="2162278974" sldId="298"/>
            <ac:cxnSpMk id="30" creationId="{9B3B46E7-36E9-4A55-BA94-FDB40FC2F96A}"/>
          </ac:cxnSpMkLst>
        </pc:cxnChg>
      </pc:sldChg>
      <pc:sldChg chg="modSp">
        <pc:chgData name="Gavaldà Gotarra, Josep Maria" userId="S::jmgavalda@gencat.cat::5bab961a-f337-4c7b-a517-dc0bc0857c11" providerId="AD" clId="Web-{049677F2-8C45-4575-BBAB-7CC60DB8BF91}" dt="2021-09-17T08:40:00.105" v="270" actId="20577"/>
        <pc:sldMkLst>
          <pc:docMk/>
          <pc:sldMk cId="708819804" sldId="300"/>
        </pc:sldMkLst>
        <pc:spChg chg="mod">
          <ac:chgData name="Gavaldà Gotarra, Josep Maria" userId="S::jmgavalda@gencat.cat::5bab961a-f337-4c7b-a517-dc0bc0857c11" providerId="AD" clId="Web-{049677F2-8C45-4575-BBAB-7CC60DB8BF91}" dt="2021-09-17T08:40:00.105" v="270" actId="20577"/>
          <ac:spMkLst>
            <pc:docMk/>
            <pc:sldMk cId="708819804" sldId="300"/>
            <ac:spMk id="23" creationId="{00000000-0000-0000-0000-000000000000}"/>
          </ac:spMkLst>
        </pc:spChg>
      </pc:sldChg>
    </pc:docChg>
  </pc:docChgLst>
  <pc:docChgLst>
    <pc:chgData name="Gavaldà Gotarra, Josep Maria" userId="S::jmgavalda@gencat.cat::5bab961a-f337-4c7b-a517-dc0bc0857c11" providerId="AD" clId="Web-{CFDD5C16-028D-4A5E-A501-52CFF3D8375F}"/>
    <pc:docChg chg="modSld">
      <pc:chgData name="Gavaldà Gotarra, Josep Maria" userId="S::jmgavalda@gencat.cat::5bab961a-f337-4c7b-a517-dc0bc0857c11" providerId="AD" clId="Web-{CFDD5C16-028D-4A5E-A501-52CFF3D8375F}" dt="2021-09-17T10:40:30.918" v="216" actId="20577"/>
      <pc:docMkLst>
        <pc:docMk/>
      </pc:docMkLst>
      <pc:sldChg chg="modSp">
        <pc:chgData name="Gavaldà Gotarra, Josep Maria" userId="S::jmgavalda@gencat.cat::5bab961a-f337-4c7b-a517-dc0bc0857c11" providerId="AD" clId="Web-{CFDD5C16-028D-4A5E-A501-52CFF3D8375F}" dt="2021-09-17T10:40:30.918" v="216" actId="20577"/>
        <pc:sldMkLst>
          <pc:docMk/>
          <pc:sldMk cId="121796616" sldId="304"/>
        </pc:sldMkLst>
        <pc:spChg chg="mod">
          <ac:chgData name="Gavaldà Gotarra, Josep Maria" userId="S::jmgavalda@gencat.cat::5bab961a-f337-4c7b-a517-dc0bc0857c11" providerId="AD" clId="Web-{CFDD5C16-028D-4A5E-A501-52CFF3D8375F}" dt="2021-09-17T10:35:06.445" v="55" actId="20577"/>
          <ac:spMkLst>
            <pc:docMk/>
            <pc:sldMk cId="121796616" sldId="304"/>
            <ac:spMk id="15" creationId="{00000000-0000-0000-0000-000000000000}"/>
          </ac:spMkLst>
        </pc:spChg>
        <pc:spChg chg="mod">
          <ac:chgData name="Gavaldà Gotarra, Josep Maria" userId="S::jmgavalda@gencat.cat::5bab961a-f337-4c7b-a517-dc0bc0857c11" providerId="AD" clId="Web-{CFDD5C16-028D-4A5E-A501-52CFF3D8375F}" dt="2021-09-17T10:40:30.918" v="216" actId="20577"/>
          <ac:spMkLst>
            <pc:docMk/>
            <pc:sldMk cId="121796616" sldId="304"/>
            <ac:spMk id="23" creationId="{00000000-0000-0000-0000-000000000000}"/>
          </ac:spMkLst>
        </pc:spChg>
      </pc:sldChg>
    </pc:docChg>
  </pc:docChgLst>
  <pc:docChgLst>
    <pc:chgData name="Moix Biel, Anna" userId="S::amoix@gencat.cat::65a0f46f-36ab-45de-b2ee-2eef52055aab" providerId="AD" clId="Web-{3EBB1A38-23F2-45D8-8F38-55449EAD9259}"/>
    <pc:docChg chg="modSld">
      <pc:chgData name="Moix Biel, Anna" userId="S::amoix@gencat.cat::65a0f46f-36ab-45de-b2ee-2eef52055aab" providerId="AD" clId="Web-{3EBB1A38-23F2-45D8-8F38-55449EAD9259}" dt="2021-09-23T06:09:26.892" v="12"/>
      <pc:docMkLst>
        <pc:docMk/>
      </pc:docMkLst>
      <pc:sldChg chg="modSp">
        <pc:chgData name="Moix Biel, Anna" userId="S::amoix@gencat.cat::65a0f46f-36ab-45de-b2ee-2eef52055aab" providerId="AD" clId="Web-{3EBB1A38-23F2-45D8-8F38-55449EAD9259}" dt="2021-09-23T06:09:26.892" v="12"/>
        <pc:sldMkLst>
          <pc:docMk/>
          <pc:sldMk cId="2769502058" sldId="303"/>
        </pc:sldMkLst>
        <pc:spChg chg="mod">
          <ac:chgData name="Moix Biel, Anna" userId="S::amoix@gencat.cat::65a0f46f-36ab-45de-b2ee-2eef52055aab" providerId="AD" clId="Web-{3EBB1A38-23F2-45D8-8F38-55449EAD9259}" dt="2021-09-23T06:09:26.892" v="12"/>
          <ac:spMkLst>
            <pc:docMk/>
            <pc:sldMk cId="2769502058" sldId="303"/>
            <ac:spMk id="34" creationId="{00000000-0000-0000-0000-000000000000}"/>
          </ac:spMkLst>
        </pc:spChg>
        <pc:cxnChg chg="mod">
          <ac:chgData name="Moix Biel, Anna" userId="S::amoix@gencat.cat::65a0f46f-36ab-45de-b2ee-2eef52055aab" providerId="AD" clId="Web-{3EBB1A38-23F2-45D8-8F38-55449EAD9259}" dt="2021-09-23T06:09:00.328" v="7" actId="1076"/>
          <ac:cxnSpMkLst>
            <pc:docMk/>
            <pc:sldMk cId="2769502058" sldId="303"/>
            <ac:cxnSpMk id="24" creationId="{00000000-0000-0000-0000-000000000000}"/>
          </ac:cxnSpMkLst>
        </pc:cxnChg>
      </pc:sldChg>
    </pc:docChg>
  </pc:docChgLst>
  <pc:docChgLst>
    <pc:chgData name="Gavaldà Gotarra, Josep Maria" userId="S::jmgavalda@gencat.cat::5bab961a-f337-4c7b-a517-dc0bc0857c11" providerId="AD" clId="Web-{50276BA2-BF91-4C13-9B12-0750F1954905}"/>
    <pc:docChg chg="modSld">
      <pc:chgData name="Gavaldà Gotarra, Josep Maria" userId="S::jmgavalda@gencat.cat::5bab961a-f337-4c7b-a517-dc0bc0857c11" providerId="AD" clId="Web-{50276BA2-BF91-4C13-9B12-0750F1954905}" dt="2021-09-22T10:57:49.778" v="71" actId="20577"/>
      <pc:docMkLst>
        <pc:docMk/>
      </pc:docMkLst>
      <pc:sldChg chg="modSp">
        <pc:chgData name="Gavaldà Gotarra, Josep Maria" userId="S::jmgavalda@gencat.cat::5bab961a-f337-4c7b-a517-dc0bc0857c11" providerId="AD" clId="Web-{50276BA2-BF91-4C13-9B12-0750F1954905}" dt="2021-09-22T10:57:49.778" v="71" actId="20577"/>
        <pc:sldMkLst>
          <pc:docMk/>
          <pc:sldMk cId="1967355626" sldId="306"/>
        </pc:sldMkLst>
        <pc:spChg chg="mod">
          <ac:chgData name="Gavaldà Gotarra, Josep Maria" userId="S::jmgavalda@gencat.cat::5bab961a-f337-4c7b-a517-dc0bc0857c11" providerId="AD" clId="Web-{50276BA2-BF91-4C13-9B12-0750F1954905}" dt="2021-09-22T10:56:32.637" v="50" actId="20577"/>
          <ac:spMkLst>
            <pc:docMk/>
            <pc:sldMk cId="1967355626" sldId="306"/>
            <ac:spMk id="15" creationId="{00000000-0000-0000-0000-000000000000}"/>
          </ac:spMkLst>
        </pc:spChg>
        <pc:spChg chg="mod">
          <ac:chgData name="Gavaldà Gotarra, Josep Maria" userId="S::jmgavalda@gencat.cat::5bab961a-f337-4c7b-a517-dc0bc0857c11" providerId="AD" clId="Web-{50276BA2-BF91-4C13-9B12-0750F1954905}" dt="2021-09-22T10:57:49.778" v="71" actId="20577"/>
          <ac:spMkLst>
            <pc:docMk/>
            <pc:sldMk cId="1967355626" sldId="306"/>
            <ac:spMk id="30" creationId="{A522D66E-633C-4634-B187-3D544938DD9C}"/>
          </ac:spMkLst>
        </pc:spChg>
      </pc:sldChg>
    </pc:docChg>
  </pc:docChgLst>
  <pc:docChgLst>
    <pc:chgData name="Gavaldà Gotarra, Josep Maria" userId="S::jmgavalda@gencat.cat::5bab961a-f337-4c7b-a517-dc0bc0857c11" providerId="AD" clId="Web-{BB4A2B0C-0831-4CB5-87AD-E3B59EA8064A}"/>
    <pc:docChg chg="modSld">
      <pc:chgData name="Gavaldà Gotarra, Josep Maria" userId="S::jmgavalda@gencat.cat::5bab961a-f337-4c7b-a517-dc0bc0857c11" providerId="AD" clId="Web-{BB4A2B0C-0831-4CB5-87AD-E3B59EA8064A}" dt="2021-09-22T10:13:57.100" v="47" actId="14100"/>
      <pc:docMkLst>
        <pc:docMk/>
      </pc:docMkLst>
      <pc:sldChg chg="delSp modSp">
        <pc:chgData name="Gavaldà Gotarra, Josep Maria" userId="S::jmgavalda@gencat.cat::5bab961a-f337-4c7b-a517-dc0bc0857c11" providerId="AD" clId="Web-{BB4A2B0C-0831-4CB5-87AD-E3B59EA8064A}" dt="2021-09-22T10:13:57.100" v="47" actId="14100"/>
        <pc:sldMkLst>
          <pc:docMk/>
          <pc:sldMk cId="708819804" sldId="300"/>
        </pc:sldMkLst>
        <pc:spChg chg="mod">
          <ac:chgData name="Gavaldà Gotarra, Josep Maria" userId="S::jmgavalda@gencat.cat::5bab961a-f337-4c7b-a517-dc0bc0857c11" providerId="AD" clId="Web-{BB4A2B0C-0831-4CB5-87AD-E3B59EA8064A}" dt="2021-09-22T10:13:57.100" v="47" actId="14100"/>
          <ac:spMkLst>
            <pc:docMk/>
            <pc:sldMk cId="708819804" sldId="300"/>
            <ac:spMk id="2" creationId="{00000000-0000-0000-0000-000000000000}"/>
          </ac:spMkLst>
        </pc:spChg>
        <pc:spChg chg="mod">
          <ac:chgData name="Gavaldà Gotarra, Josep Maria" userId="S::jmgavalda@gencat.cat::5bab961a-f337-4c7b-a517-dc0bc0857c11" providerId="AD" clId="Web-{BB4A2B0C-0831-4CB5-87AD-E3B59EA8064A}" dt="2021-09-22T10:13:17.568" v="40" actId="20577"/>
          <ac:spMkLst>
            <pc:docMk/>
            <pc:sldMk cId="708819804" sldId="300"/>
            <ac:spMk id="19" creationId="{00000000-0000-0000-0000-000000000000}"/>
          </ac:spMkLst>
        </pc:spChg>
        <pc:spChg chg="mod">
          <ac:chgData name="Gavaldà Gotarra, Josep Maria" userId="S::jmgavalda@gencat.cat::5bab961a-f337-4c7b-a517-dc0bc0857c11" providerId="AD" clId="Web-{BB4A2B0C-0831-4CB5-87AD-E3B59EA8064A}" dt="2021-09-22T10:13:08.849" v="36" actId="20577"/>
          <ac:spMkLst>
            <pc:docMk/>
            <pc:sldMk cId="708819804" sldId="300"/>
            <ac:spMk id="20" creationId="{00000000-0000-0000-0000-000000000000}"/>
          </ac:spMkLst>
        </pc:spChg>
        <pc:spChg chg="mod">
          <ac:chgData name="Gavaldà Gotarra, Josep Maria" userId="S::jmgavalda@gencat.cat::5bab961a-f337-4c7b-a517-dc0bc0857c11" providerId="AD" clId="Web-{BB4A2B0C-0831-4CB5-87AD-E3B59EA8064A}" dt="2021-09-22T10:13:07.208" v="34" actId="20577"/>
          <ac:spMkLst>
            <pc:docMk/>
            <pc:sldMk cId="708819804" sldId="300"/>
            <ac:spMk id="47" creationId="{00000000-0000-0000-0000-000000000000}"/>
          </ac:spMkLst>
        </pc:spChg>
        <pc:spChg chg="mod">
          <ac:chgData name="Gavaldà Gotarra, Josep Maria" userId="S::jmgavalda@gencat.cat::5bab961a-f337-4c7b-a517-dc0bc0857c11" providerId="AD" clId="Web-{BB4A2B0C-0831-4CB5-87AD-E3B59EA8064A}" dt="2021-09-22T10:13:20.318" v="41" actId="20577"/>
          <ac:spMkLst>
            <pc:docMk/>
            <pc:sldMk cId="708819804" sldId="300"/>
            <ac:spMk id="48" creationId="{00000000-0000-0000-0000-000000000000}"/>
          </ac:spMkLst>
        </pc:spChg>
        <pc:picChg chg="mod">
          <ac:chgData name="Gavaldà Gotarra, Josep Maria" userId="S::jmgavalda@gencat.cat::5bab961a-f337-4c7b-a517-dc0bc0857c11" providerId="AD" clId="Web-{BB4A2B0C-0831-4CB5-87AD-E3B59EA8064A}" dt="2021-09-22T10:13:43.881" v="45" actId="1076"/>
          <ac:picMkLst>
            <pc:docMk/>
            <pc:sldMk cId="708819804" sldId="300"/>
            <ac:picMk id="4" creationId="{00000000-0000-0000-0000-000000000000}"/>
          </ac:picMkLst>
        </pc:picChg>
        <pc:picChg chg="mod">
          <ac:chgData name="Gavaldà Gotarra, Josep Maria" userId="S::jmgavalda@gencat.cat::5bab961a-f337-4c7b-a517-dc0bc0857c11" providerId="AD" clId="Web-{BB4A2B0C-0831-4CB5-87AD-E3B59EA8064A}" dt="2021-09-22T10:13:46.568" v="46" actId="1076"/>
          <ac:picMkLst>
            <pc:docMk/>
            <pc:sldMk cId="708819804" sldId="300"/>
            <ac:picMk id="27" creationId="{00000000-0000-0000-0000-000000000000}"/>
          </ac:picMkLst>
        </pc:picChg>
        <pc:cxnChg chg="del">
          <ac:chgData name="Gavaldà Gotarra, Josep Maria" userId="S::jmgavalda@gencat.cat::5bab961a-f337-4c7b-a517-dc0bc0857c11" providerId="AD" clId="Web-{BB4A2B0C-0831-4CB5-87AD-E3B59EA8064A}" dt="2021-09-22T10:13:12.474" v="38"/>
          <ac:cxnSpMkLst>
            <pc:docMk/>
            <pc:sldMk cId="708819804" sldId="300"/>
            <ac:cxnSpMk id="8" creationId="{00000000-0000-0000-0000-000000000000}"/>
          </ac:cxnSpMkLst>
        </pc:cxnChg>
        <pc:cxnChg chg="mod">
          <ac:chgData name="Gavaldà Gotarra, Josep Maria" userId="S::jmgavalda@gencat.cat::5bab961a-f337-4c7b-a517-dc0bc0857c11" providerId="AD" clId="Web-{BB4A2B0C-0831-4CB5-87AD-E3B59EA8064A}" dt="2021-09-22T10:13:39.990" v="44" actId="1076"/>
          <ac:cxnSpMkLst>
            <pc:docMk/>
            <pc:sldMk cId="708819804" sldId="300"/>
            <ac:cxnSpMk id="41" creationId="{00000000-0000-0000-0000-000000000000}"/>
          </ac:cxnSpMkLst>
        </pc:cxnChg>
        <pc:cxnChg chg="del">
          <ac:chgData name="Gavaldà Gotarra, Josep Maria" userId="S::jmgavalda@gencat.cat::5bab961a-f337-4c7b-a517-dc0bc0857c11" providerId="AD" clId="Web-{BB4A2B0C-0831-4CB5-87AD-E3B59EA8064A}" dt="2021-09-22T10:13:10.755" v="37"/>
          <ac:cxnSpMkLst>
            <pc:docMk/>
            <pc:sldMk cId="708819804" sldId="300"/>
            <ac:cxnSpMk id="49" creationId="{00000000-0000-0000-0000-000000000000}"/>
          </ac:cxnSpMkLst>
        </pc:cxnChg>
      </pc:sldChg>
      <pc:sldChg chg="addSp delSp modSp">
        <pc:chgData name="Gavaldà Gotarra, Josep Maria" userId="S::jmgavalda@gencat.cat::5bab961a-f337-4c7b-a517-dc0bc0857c11" providerId="AD" clId="Web-{BB4A2B0C-0831-4CB5-87AD-E3B59EA8064A}" dt="2021-09-22T10:12:56.224" v="32" actId="20577"/>
        <pc:sldMkLst>
          <pc:docMk/>
          <pc:sldMk cId="1967355626" sldId="306"/>
        </pc:sldMkLst>
        <pc:spChg chg="mod">
          <ac:chgData name="Gavaldà Gotarra, Josep Maria" userId="S::jmgavalda@gencat.cat::5bab961a-f337-4c7b-a517-dc0bc0857c11" providerId="AD" clId="Web-{BB4A2B0C-0831-4CB5-87AD-E3B59EA8064A}" dt="2021-09-22T10:12:22.254" v="20" actId="14100"/>
          <ac:spMkLst>
            <pc:docMk/>
            <pc:sldMk cId="1967355626" sldId="306"/>
            <ac:spMk id="2" creationId="{00000000-0000-0000-0000-000000000000}"/>
          </ac:spMkLst>
        </pc:spChg>
        <pc:spChg chg="mod">
          <ac:chgData name="Gavaldà Gotarra, Josep Maria" userId="S::jmgavalda@gencat.cat::5bab961a-f337-4c7b-a517-dc0bc0857c11" providerId="AD" clId="Web-{BB4A2B0C-0831-4CB5-87AD-E3B59EA8064A}" dt="2021-09-22T10:12:29.958" v="23" actId="20577"/>
          <ac:spMkLst>
            <pc:docMk/>
            <pc:sldMk cId="1967355626" sldId="306"/>
            <ac:spMk id="15" creationId="{00000000-0000-0000-0000-000000000000}"/>
          </ac:spMkLst>
        </pc:spChg>
        <pc:spChg chg="mod">
          <ac:chgData name="Gavaldà Gotarra, Josep Maria" userId="S::jmgavalda@gencat.cat::5bab961a-f337-4c7b-a517-dc0bc0857c11" providerId="AD" clId="Web-{BB4A2B0C-0831-4CB5-87AD-E3B59EA8064A}" dt="2021-09-22T10:11:29.972" v="6" actId="20577"/>
          <ac:spMkLst>
            <pc:docMk/>
            <pc:sldMk cId="1967355626" sldId="306"/>
            <ac:spMk id="19" creationId="{00000000-0000-0000-0000-000000000000}"/>
          </ac:spMkLst>
        </pc:spChg>
        <pc:spChg chg="del mod">
          <ac:chgData name="Gavaldà Gotarra, Josep Maria" userId="S::jmgavalda@gencat.cat::5bab961a-f337-4c7b-a517-dc0bc0857c11" providerId="AD" clId="Web-{BB4A2B0C-0831-4CB5-87AD-E3B59EA8064A}" dt="2021-09-22T10:11:21.050" v="2"/>
          <ac:spMkLst>
            <pc:docMk/>
            <pc:sldMk cId="1967355626" sldId="306"/>
            <ac:spMk id="20" creationId="{00000000-0000-0000-0000-000000000000}"/>
          </ac:spMkLst>
        </pc:spChg>
        <pc:spChg chg="add mod">
          <ac:chgData name="Gavaldà Gotarra, Josep Maria" userId="S::jmgavalda@gencat.cat::5bab961a-f337-4c7b-a517-dc0bc0857c11" providerId="AD" clId="Web-{BB4A2B0C-0831-4CB5-87AD-E3B59EA8064A}" dt="2021-09-22T10:12:56.224" v="32" actId="20577"/>
          <ac:spMkLst>
            <pc:docMk/>
            <pc:sldMk cId="1967355626" sldId="306"/>
            <ac:spMk id="30" creationId="{A522D66E-633C-4634-B187-3D544938DD9C}"/>
          </ac:spMkLst>
        </pc:spChg>
        <pc:spChg chg="add del">
          <ac:chgData name="Gavaldà Gotarra, Josep Maria" userId="S::jmgavalda@gencat.cat::5bab961a-f337-4c7b-a517-dc0bc0857c11" providerId="AD" clId="Web-{BB4A2B0C-0831-4CB5-87AD-E3B59EA8064A}" dt="2021-09-22T10:12:03.551" v="16"/>
          <ac:spMkLst>
            <pc:docMk/>
            <pc:sldMk cId="1967355626" sldId="306"/>
            <ac:spMk id="31" creationId="{4F679463-88B2-4BA6-9C60-CBE31FD6AD7A}"/>
          </ac:spMkLst>
        </pc:spChg>
        <pc:spChg chg="mod">
          <ac:chgData name="Gavaldà Gotarra, Josep Maria" userId="S::jmgavalda@gencat.cat::5bab961a-f337-4c7b-a517-dc0bc0857c11" providerId="AD" clId="Web-{BB4A2B0C-0831-4CB5-87AD-E3B59EA8064A}" dt="2021-09-22T10:11:32.660" v="8" actId="20577"/>
          <ac:spMkLst>
            <pc:docMk/>
            <pc:sldMk cId="1967355626" sldId="306"/>
            <ac:spMk id="47" creationId="{00000000-0000-0000-0000-000000000000}"/>
          </ac:spMkLst>
        </pc:spChg>
        <pc:spChg chg="mod">
          <ac:chgData name="Gavaldà Gotarra, Josep Maria" userId="S::jmgavalda@gencat.cat::5bab961a-f337-4c7b-a517-dc0bc0857c11" providerId="AD" clId="Web-{BB4A2B0C-0831-4CB5-87AD-E3B59EA8064A}" dt="2021-09-22T10:11:37.081" v="10" actId="20577"/>
          <ac:spMkLst>
            <pc:docMk/>
            <pc:sldMk cId="1967355626" sldId="306"/>
            <ac:spMk id="48" creationId="{00000000-0000-0000-0000-000000000000}"/>
          </ac:spMkLst>
        </pc:spChg>
        <pc:cxnChg chg="del mod">
          <ac:chgData name="Gavaldà Gotarra, Josep Maria" userId="S::jmgavalda@gencat.cat::5bab961a-f337-4c7b-a517-dc0bc0857c11" providerId="AD" clId="Web-{BB4A2B0C-0831-4CB5-87AD-E3B59EA8064A}" dt="2021-09-22T10:11:28.175" v="5"/>
          <ac:cxnSpMkLst>
            <pc:docMk/>
            <pc:sldMk cId="1967355626" sldId="306"/>
            <ac:cxnSpMk id="8" creationId="{00000000-0000-0000-0000-000000000000}"/>
          </ac:cxnSpMkLst>
        </pc:cxnChg>
        <pc:cxnChg chg="del">
          <ac:chgData name="Gavaldà Gotarra, Josep Maria" userId="S::jmgavalda@gencat.cat::5bab961a-f337-4c7b-a517-dc0bc0857c11" providerId="AD" clId="Web-{BB4A2B0C-0831-4CB5-87AD-E3B59EA8064A}" dt="2021-09-22T10:11:33.800" v="9"/>
          <ac:cxnSpMkLst>
            <pc:docMk/>
            <pc:sldMk cId="1967355626" sldId="306"/>
            <ac:cxnSpMk id="49" creationId="{00000000-0000-0000-0000-000000000000}"/>
          </ac:cxnSpMkLst>
        </pc:cxnChg>
      </pc:sldChg>
    </pc:docChg>
  </pc:docChgLst>
  <pc:docChgLst>
    <pc:chgData name="Gavaldà Gotarra, Josep Maria" userId="S::jmgavalda@gencat.cat::5bab961a-f337-4c7b-a517-dc0bc0857c11" providerId="AD" clId="Web-{534133FE-DBEE-4A05-8267-B2FFD885D934}"/>
    <pc:docChg chg="modSld">
      <pc:chgData name="Gavaldà Gotarra, Josep Maria" userId="S::jmgavalda@gencat.cat::5bab961a-f337-4c7b-a517-dc0bc0857c11" providerId="AD" clId="Web-{534133FE-DBEE-4A05-8267-B2FFD885D934}" dt="2021-09-22T10:39:28.809" v="228" actId="20577"/>
      <pc:docMkLst>
        <pc:docMk/>
      </pc:docMkLst>
      <pc:sldChg chg="modSp">
        <pc:chgData name="Gavaldà Gotarra, Josep Maria" userId="S::jmgavalda@gencat.cat::5bab961a-f337-4c7b-a517-dc0bc0857c11" providerId="AD" clId="Web-{534133FE-DBEE-4A05-8267-B2FFD885D934}" dt="2021-09-22T10:32:54.440" v="141" actId="14100"/>
        <pc:sldMkLst>
          <pc:docMk/>
          <pc:sldMk cId="708819804" sldId="300"/>
        </pc:sldMkLst>
        <pc:spChg chg="mod">
          <ac:chgData name="Gavaldà Gotarra, Josep Maria" userId="S::jmgavalda@gencat.cat::5bab961a-f337-4c7b-a517-dc0bc0857c11" providerId="AD" clId="Web-{534133FE-DBEE-4A05-8267-B2FFD885D934}" dt="2021-09-22T10:31:16.937" v="85" actId="1076"/>
          <ac:spMkLst>
            <pc:docMk/>
            <pc:sldMk cId="708819804" sldId="300"/>
            <ac:spMk id="2" creationId="{00000000-0000-0000-0000-000000000000}"/>
          </ac:spMkLst>
        </pc:spChg>
        <pc:spChg chg="mod">
          <ac:chgData name="Gavaldà Gotarra, Josep Maria" userId="S::jmgavalda@gencat.cat::5bab961a-f337-4c7b-a517-dc0bc0857c11" providerId="AD" clId="Web-{534133FE-DBEE-4A05-8267-B2FFD885D934}" dt="2021-09-22T10:32:20.954" v="137" actId="20577"/>
          <ac:spMkLst>
            <pc:docMk/>
            <pc:sldMk cId="708819804" sldId="300"/>
            <ac:spMk id="15" creationId="{00000000-0000-0000-0000-000000000000}"/>
          </ac:spMkLst>
        </pc:spChg>
        <pc:spChg chg="mod">
          <ac:chgData name="Gavaldà Gotarra, Josep Maria" userId="S::jmgavalda@gencat.cat::5bab961a-f337-4c7b-a517-dc0bc0857c11" providerId="AD" clId="Web-{534133FE-DBEE-4A05-8267-B2FFD885D934}" dt="2021-09-22T10:32:43.830" v="140" actId="20577"/>
          <ac:spMkLst>
            <pc:docMk/>
            <pc:sldMk cId="708819804" sldId="300"/>
            <ac:spMk id="19" creationId="{00000000-0000-0000-0000-000000000000}"/>
          </ac:spMkLst>
        </pc:spChg>
        <pc:spChg chg="mod">
          <ac:chgData name="Gavaldà Gotarra, Josep Maria" userId="S::jmgavalda@gencat.cat::5bab961a-f337-4c7b-a517-dc0bc0857c11" providerId="AD" clId="Web-{534133FE-DBEE-4A05-8267-B2FFD885D934}" dt="2021-09-22T10:31:50.454" v="124" actId="20577"/>
          <ac:spMkLst>
            <pc:docMk/>
            <pc:sldMk cId="708819804" sldId="300"/>
            <ac:spMk id="23" creationId="{00000000-0000-0000-0000-000000000000}"/>
          </ac:spMkLst>
        </pc:spChg>
        <pc:cxnChg chg="mod">
          <ac:chgData name="Gavaldà Gotarra, Josep Maria" userId="S::jmgavalda@gencat.cat::5bab961a-f337-4c7b-a517-dc0bc0857c11" providerId="AD" clId="Web-{534133FE-DBEE-4A05-8267-B2FFD885D934}" dt="2021-09-22T10:32:54.440" v="141" actId="14100"/>
          <ac:cxnSpMkLst>
            <pc:docMk/>
            <pc:sldMk cId="708819804" sldId="300"/>
            <ac:cxnSpMk id="3" creationId="{00000000-0000-0000-0000-000000000000}"/>
          </ac:cxnSpMkLst>
        </pc:cxnChg>
      </pc:sldChg>
      <pc:sldChg chg="delSp modSp">
        <pc:chgData name="Gavaldà Gotarra, Josep Maria" userId="S::jmgavalda@gencat.cat::5bab961a-f337-4c7b-a517-dc0bc0857c11" providerId="AD" clId="Web-{534133FE-DBEE-4A05-8267-B2FFD885D934}" dt="2021-09-22T10:39:28.809" v="228" actId="20577"/>
        <pc:sldMkLst>
          <pc:docMk/>
          <pc:sldMk cId="1967355626" sldId="306"/>
        </pc:sldMkLst>
        <pc:spChg chg="mod">
          <ac:chgData name="Gavaldà Gotarra, Josep Maria" userId="S::jmgavalda@gencat.cat::5bab961a-f337-4c7b-a517-dc0bc0857c11" providerId="AD" clId="Web-{534133FE-DBEE-4A05-8267-B2FFD885D934}" dt="2021-09-22T10:38:23.901" v="223" actId="1076"/>
          <ac:spMkLst>
            <pc:docMk/>
            <pc:sldMk cId="1967355626" sldId="306"/>
            <ac:spMk id="2" creationId="{00000000-0000-0000-0000-000000000000}"/>
          </ac:spMkLst>
        </pc:spChg>
        <pc:spChg chg="mod">
          <ac:chgData name="Gavaldà Gotarra, Josep Maria" userId="S::jmgavalda@gencat.cat::5bab961a-f337-4c7b-a517-dc0bc0857c11" providerId="AD" clId="Web-{534133FE-DBEE-4A05-8267-B2FFD885D934}" dt="2021-09-22T10:39:28.809" v="228" actId="20577"/>
          <ac:spMkLst>
            <pc:docMk/>
            <pc:sldMk cId="1967355626" sldId="306"/>
            <ac:spMk id="15" creationId="{00000000-0000-0000-0000-000000000000}"/>
          </ac:spMkLst>
        </pc:spChg>
        <pc:spChg chg="mod">
          <ac:chgData name="Gavaldà Gotarra, Josep Maria" userId="S::jmgavalda@gencat.cat::5bab961a-f337-4c7b-a517-dc0bc0857c11" providerId="AD" clId="Web-{534133FE-DBEE-4A05-8267-B2FFD885D934}" dt="2021-09-22T10:38:10.245" v="221" actId="1076"/>
          <ac:spMkLst>
            <pc:docMk/>
            <pc:sldMk cId="1967355626" sldId="306"/>
            <ac:spMk id="23" creationId="{00000000-0000-0000-0000-000000000000}"/>
          </ac:spMkLst>
        </pc:spChg>
        <pc:spChg chg="mod">
          <ac:chgData name="Gavaldà Gotarra, Josep Maria" userId="S::jmgavalda@gencat.cat::5bab961a-f337-4c7b-a517-dc0bc0857c11" providerId="AD" clId="Web-{534133FE-DBEE-4A05-8267-B2FFD885D934}" dt="2021-09-22T10:37:33.853" v="213" actId="20577"/>
          <ac:spMkLst>
            <pc:docMk/>
            <pc:sldMk cId="1967355626" sldId="306"/>
            <ac:spMk id="30" creationId="{A522D66E-633C-4634-B187-3D544938DD9C}"/>
          </ac:spMkLst>
        </pc:spChg>
        <pc:spChg chg="del">
          <ac:chgData name="Gavaldà Gotarra, Josep Maria" userId="S::jmgavalda@gencat.cat::5bab961a-f337-4c7b-a517-dc0bc0857c11" providerId="AD" clId="Web-{534133FE-DBEE-4A05-8267-B2FFD885D934}" dt="2021-09-22T10:37:56.401" v="220"/>
          <ac:spMkLst>
            <pc:docMk/>
            <pc:sldMk cId="1967355626" sldId="306"/>
            <ac:spMk id="48" creationId="{00000000-0000-0000-0000-000000000000}"/>
          </ac:spMkLst>
        </pc:spChg>
        <pc:picChg chg="mod">
          <ac:chgData name="Gavaldà Gotarra, Josep Maria" userId="S::jmgavalda@gencat.cat::5bab961a-f337-4c7b-a517-dc0bc0857c11" providerId="AD" clId="Web-{534133FE-DBEE-4A05-8267-B2FFD885D934}" dt="2021-09-22T10:38:31.573" v="225" actId="1076"/>
          <ac:picMkLst>
            <pc:docMk/>
            <pc:sldMk cId="1967355626" sldId="306"/>
            <ac:picMk id="4" creationId="{00000000-0000-0000-0000-000000000000}"/>
          </ac:picMkLst>
        </pc:picChg>
        <pc:picChg chg="mod">
          <ac:chgData name="Gavaldà Gotarra, Josep Maria" userId="S::jmgavalda@gencat.cat::5bab961a-f337-4c7b-a517-dc0bc0857c11" providerId="AD" clId="Web-{534133FE-DBEE-4A05-8267-B2FFD885D934}" dt="2021-09-22T10:38:28.308" v="224" actId="1076"/>
          <ac:picMkLst>
            <pc:docMk/>
            <pc:sldMk cId="1967355626" sldId="306"/>
            <ac:picMk id="27" creationId="{00000000-0000-0000-0000-000000000000}"/>
          </ac:picMkLst>
        </pc:picChg>
        <pc:cxnChg chg="mod">
          <ac:chgData name="Gavaldà Gotarra, Josep Maria" userId="S::jmgavalda@gencat.cat::5bab961a-f337-4c7b-a517-dc0bc0857c11" providerId="AD" clId="Web-{534133FE-DBEE-4A05-8267-B2FFD885D934}" dt="2021-09-22T10:35:47.257" v="165" actId="1076"/>
          <ac:cxnSpMkLst>
            <pc:docMk/>
            <pc:sldMk cId="1967355626" sldId="306"/>
            <ac:cxnSpMk id="3" creationId="{00000000-0000-0000-0000-000000000000}"/>
          </ac:cxnSpMkLst>
        </pc:cxnChg>
      </pc:sldChg>
      <pc:sldChg chg="modSp">
        <pc:chgData name="Gavaldà Gotarra, Josep Maria" userId="S::jmgavalda@gencat.cat::5bab961a-f337-4c7b-a517-dc0bc0857c11" providerId="AD" clId="Web-{534133FE-DBEE-4A05-8267-B2FFD885D934}" dt="2021-09-22T10:23:26.487" v="61" actId="20577"/>
        <pc:sldMkLst>
          <pc:docMk/>
          <pc:sldMk cId="2745172083" sldId="316"/>
        </pc:sldMkLst>
        <pc:spChg chg="mod">
          <ac:chgData name="Gavaldà Gotarra, Josep Maria" userId="S::jmgavalda@gencat.cat::5bab961a-f337-4c7b-a517-dc0bc0857c11" providerId="AD" clId="Web-{534133FE-DBEE-4A05-8267-B2FFD885D934}" dt="2021-09-22T10:23:26.487" v="61" actId="20577"/>
          <ac:spMkLst>
            <pc:docMk/>
            <pc:sldMk cId="2745172083" sldId="316"/>
            <ac:spMk id="34" creationId="{00000000-0000-0000-0000-000000000000}"/>
          </ac:spMkLst>
        </pc:spChg>
        <pc:picChg chg="mod">
          <ac:chgData name="Gavaldà Gotarra, Josep Maria" userId="S::jmgavalda@gencat.cat::5bab961a-f337-4c7b-a517-dc0bc0857c11" providerId="AD" clId="Web-{534133FE-DBEE-4A05-8267-B2FFD885D934}" dt="2021-09-22T10:20:35.420" v="1" actId="14100"/>
          <ac:picMkLst>
            <pc:docMk/>
            <pc:sldMk cId="2745172083" sldId="316"/>
            <ac:picMk id="7" creationId="{D3847432-54A7-4F26-9363-71E4291C8D5B}"/>
          </ac:picMkLst>
        </pc:picChg>
      </pc:sldChg>
    </pc:docChg>
  </pc:docChgLst>
  <pc:docChgLst>
    <pc:chgData name="Gavaldà Gotarra, Josep Maria" userId="S::jmgavalda@gencat.cat::5bab961a-f337-4c7b-a517-dc0bc0857c11" providerId="AD" clId="Web-{2FCC47A4-4786-48C5-A3AA-6FDF4A402187}"/>
    <pc:docChg chg="modSld">
      <pc:chgData name="Gavaldà Gotarra, Josep Maria" userId="S::jmgavalda@gencat.cat::5bab961a-f337-4c7b-a517-dc0bc0857c11" providerId="AD" clId="Web-{2FCC47A4-4786-48C5-A3AA-6FDF4A402187}" dt="2021-09-17T11:18:08.832" v="8" actId="20577"/>
      <pc:docMkLst>
        <pc:docMk/>
      </pc:docMkLst>
      <pc:sldChg chg="modSp">
        <pc:chgData name="Gavaldà Gotarra, Josep Maria" userId="S::jmgavalda@gencat.cat::5bab961a-f337-4c7b-a517-dc0bc0857c11" providerId="AD" clId="Web-{2FCC47A4-4786-48C5-A3AA-6FDF4A402187}" dt="2021-09-17T11:18:08.832" v="8" actId="20577"/>
        <pc:sldMkLst>
          <pc:docMk/>
          <pc:sldMk cId="1175623176" sldId="305"/>
        </pc:sldMkLst>
        <pc:spChg chg="mod">
          <ac:chgData name="Gavaldà Gotarra, Josep Maria" userId="S::jmgavalda@gencat.cat::5bab961a-f337-4c7b-a517-dc0bc0857c11" providerId="AD" clId="Web-{2FCC47A4-4786-48C5-A3AA-6FDF4A402187}" dt="2021-09-17T11:18:08.832" v="8" actId="20577"/>
          <ac:spMkLst>
            <pc:docMk/>
            <pc:sldMk cId="1175623176" sldId="305"/>
            <ac:spMk id="20" creationId="{00000000-0000-0000-0000-000000000000}"/>
          </ac:spMkLst>
        </pc:spChg>
      </pc:sldChg>
    </pc:docChg>
  </pc:docChgLst>
  <pc:docChgLst>
    <pc:chgData name="Casanovas Ros, Joan" userId="S::jcasanovas@gencat.cat::32972afb-bd74-41e5-82a2-e37e268ced08" providerId="AD" clId="Web-{BCC006A0-0584-4AB6-A6A8-74E4D210C836}"/>
    <pc:docChg chg="modSld">
      <pc:chgData name="Casanovas Ros, Joan" userId="S::jcasanovas@gencat.cat::32972afb-bd74-41e5-82a2-e37e268ced08" providerId="AD" clId="Web-{BCC006A0-0584-4AB6-A6A8-74E4D210C836}" dt="2021-09-27T06:31:29.324" v="24" actId="14100"/>
      <pc:docMkLst>
        <pc:docMk/>
      </pc:docMkLst>
      <pc:sldChg chg="addSp delSp modSp">
        <pc:chgData name="Casanovas Ros, Joan" userId="S::jcasanovas@gencat.cat::32972afb-bd74-41e5-82a2-e37e268ced08" providerId="AD" clId="Web-{BCC006A0-0584-4AB6-A6A8-74E4D210C836}" dt="2021-09-27T06:31:29.324" v="24" actId="14100"/>
        <pc:sldMkLst>
          <pc:docMk/>
          <pc:sldMk cId="892390176" sldId="319"/>
        </pc:sldMkLst>
        <pc:graphicFrameChg chg="add del modGraphic">
          <ac:chgData name="Casanovas Ros, Joan" userId="S::jcasanovas@gencat.cat::32972afb-bd74-41e5-82a2-e37e268ced08" providerId="AD" clId="Web-{BCC006A0-0584-4AB6-A6A8-74E4D210C836}" dt="2021-09-27T06:29:16.071" v="2"/>
          <ac:graphicFrameMkLst>
            <pc:docMk/>
            <pc:sldMk cId="892390176" sldId="319"/>
            <ac:graphicFrameMk id="7" creationId="{A4D4F3BB-B053-4686-951A-6A0899A19E73}"/>
          </ac:graphicFrameMkLst>
        </pc:graphicFrameChg>
        <pc:picChg chg="add mod">
          <ac:chgData name="Casanovas Ros, Joan" userId="S::jcasanovas@gencat.cat::32972afb-bd74-41e5-82a2-e37e268ced08" providerId="AD" clId="Web-{BCC006A0-0584-4AB6-A6A8-74E4D210C836}" dt="2021-09-27T06:31:16.246" v="19" actId="1076"/>
          <ac:picMkLst>
            <pc:docMk/>
            <pc:sldMk cId="892390176" sldId="319"/>
            <ac:picMk id="8" creationId="{C8CD93CC-A3DF-456C-882E-A65160B81570}"/>
          </ac:picMkLst>
        </pc:picChg>
        <pc:picChg chg="add mod">
          <ac:chgData name="Casanovas Ros, Joan" userId="S::jcasanovas@gencat.cat::32972afb-bd74-41e5-82a2-e37e268ced08" providerId="AD" clId="Web-{BCC006A0-0584-4AB6-A6A8-74E4D210C836}" dt="2021-09-27T06:31:16.308" v="20" actId="1076"/>
          <ac:picMkLst>
            <pc:docMk/>
            <pc:sldMk cId="892390176" sldId="319"/>
            <ac:picMk id="9" creationId="{7E1E1501-98AF-4AB1-B71B-52FCAE0D03EA}"/>
          </ac:picMkLst>
        </pc:picChg>
        <pc:picChg chg="add mod">
          <ac:chgData name="Casanovas Ros, Joan" userId="S::jcasanovas@gencat.cat::32972afb-bd74-41e5-82a2-e37e268ced08" providerId="AD" clId="Web-{BCC006A0-0584-4AB6-A6A8-74E4D210C836}" dt="2021-09-27T06:31:16.371" v="21" actId="1076"/>
          <ac:picMkLst>
            <pc:docMk/>
            <pc:sldMk cId="892390176" sldId="319"/>
            <ac:picMk id="10" creationId="{45A5E79F-ECD1-493C-9235-9C8A95A1A719}"/>
          </ac:picMkLst>
        </pc:picChg>
        <pc:picChg chg="add mod">
          <ac:chgData name="Casanovas Ros, Joan" userId="S::jcasanovas@gencat.cat::32972afb-bd74-41e5-82a2-e37e268ced08" providerId="AD" clId="Web-{BCC006A0-0584-4AB6-A6A8-74E4D210C836}" dt="2021-09-27T06:31:16.433" v="22" actId="1076"/>
          <ac:picMkLst>
            <pc:docMk/>
            <pc:sldMk cId="892390176" sldId="319"/>
            <ac:picMk id="12" creationId="{14CE39A2-C975-4446-94B7-82A2A4E54D69}"/>
          </ac:picMkLst>
        </pc:picChg>
        <pc:cxnChg chg="mod">
          <ac:chgData name="Casanovas Ros, Joan" userId="S::jcasanovas@gencat.cat::32972afb-bd74-41e5-82a2-e37e268ced08" providerId="AD" clId="Web-{BCC006A0-0584-4AB6-A6A8-74E4D210C836}" dt="2021-09-27T06:31:29.324" v="24" actId="14100"/>
          <ac:cxnSpMkLst>
            <pc:docMk/>
            <pc:sldMk cId="892390176" sldId="319"/>
            <ac:cxnSpMk id="41" creationId="{00000000-0000-0000-0000-000000000000}"/>
          </ac:cxnSpMkLst>
        </pc:cxnChg>
      </pc:sldChg>
    </pc:docChg>
  </pc:docChgLst>
  <pc:docChgLst>
    <pc:chgData name="Bassa Hernández, Nuria" userId="S::nbassa@gencat.cat::731f756f-c30c-4f9c-b147-b27b87ba087a" providerId="AD" clId="Web-{86FD1360-DD0E-4FDF-9FF9-10B05CE0F945}"/>
    <pc:docChg chg="modSld">
      <pc:chgData name="Bassa Hernández, Nuria" userId="S::nbassa@gencat.cat::731f756f-c30c-4f9c-b147-b27b87ba087a" providerId="AD" clId="Web-{86FD1360-DD0E-4FDF-9FF9-10B05CE0F945}" dt="2021-09-15T09:05:34.640" v="1" actId="20577"/>
      <pc:docMkLst>
        <pc:docMk/>
      </pc:docMkLst>
      <pc:sldChg chg="modSp">
        <pc:chgData name="Bassa Hernández, Nuria" userId="S::nbassa@gencat.cat::731f756f-c30c-4f9c-b147-b27b87ba087a" providerId="AD" clId="Web-{86FD1360-DD0E-4FDF-9FF9-10B05CE0F945}" dt="2021-09-15T09:05:34.640" v="1" actId="20577"/>
        <pc:sldMkLst>
          <pc:docMk/>
          <pc:sldMk cId="3181458213" sldId="290"/>
        </pc:sldMkLst>
        <pc:spChg chg="mod">
          <ac:chgData name="Bassa Hernández, Nuria" userId="S::nbassa@gencat.cat::731f756f-c30c-4f9c-b147-b27b87ba087a" providerId="AD" clId="Web-{86FD1360-DD0E-4FDF-9FF9-10B05CE0F945}" dt="2021-09-15T09:05:34.640" v="1" actId="20577"/>
          <ac:spMkLst>
            <pc:docMk/>
            <pc:sldMk cId="3181458213" sldId="290"/>
            <ac:spMk id="33" creationId="{00000000-0000-0000-0000-000000000000}"/>
          </ac:spMkLst>
        </pc:spChg>
      </pc:sldChg>
    </pc:docChg>
  </pc:docChgLst>
  <pc:docChgLst>
    <pc:chgData name="Serra del Molino, Marta" userId="S::mserradm@gencat.cat::63f53344-e681-46cd-891c-8d8817549eec" providerId="AD" clId="Web-{26303DF1-C8E5-40B6-B59A-0F463A25AB88}"/>
    <pc:docChg chg="modSld">
      <pc:chgData name="Serra del Molino, Marta" userId="S::mserradm@gencat.cat::63f53344-e681-46cd-891c-8d8817549eec" providerId="AD" clId="Web-{26303DF1-C8E5-40B6-B59A-0F463A25AB88}" dt="2021-09-22T10:31:22.645" v="265"/>
      <pc:docMkLst>
        <pc:docMk/>
      </pc:docMkLst>
      <pc:sldChg chg="modSp">
        <pc:chgData name="Serra del Molino, Marta" userId="S::mserradm@gencat.cat::63f53344-e681-46cd-891c-8d8817549eec" providerId="AD" clId="Web-{26303DF1-C8E5-40B6-B59A-0F463A25AB88}" dt="2021-09-22T09:40:04.158" v="111" actId="20577"/>
        <pc:sldMkLst>
          <pc:docMk/>
          <pc:sldMk cId="2212155548" sldId="297"/>
        </pc:sldMkLst>
        <pc:spChg chg="mod">
          <ac:chgData name="Serra del Molino, Marta" userId="S::mserradm@gencat.cat::63f53344-e681-46cd-891c-8d8817549eec" providerId="AD" clId="Web-{26303DF1-C8E5-40B6-B59A-0F463A25AB88}" dt="2021-09-22T09:37:22.357" v="104" actId="20577"/>
          <ac:spMkLst>
            <pc:docMk/>
            <pc:sldMk cId="2212155548" sldId="297"/>
            <ac:spMk id="15" creationId="{00000000-0000-0000-0000-000000000000}"/>
          </ac:spMkLst>
        </pc:spChg>
        <pc:spChg chg="mod">
          <ac:chgData name="Serra del Molino, Marta" userId="S::mserradm@gencat.cat::63f53344-e681-46cd-891c-8d8817549eec" providerId="AD" clId="Web-{26303DF1-C8E5-40B6-B59A-0F463A25AB88}" dt="2021-09-22T09:40:04.158" v="111" actId="20577"/>
          <ac:spMkLst>
            <pc:docMk/>
            <pc:sldMk cId="2212155548" sldId="297"/>
            <ac:spMk id="28" creationId="{89D2B7D6-F7CA-4819-B17F-D60C3FE859C9}"/>
          </ac:spMkLst>
        </pc:spChg>
      </pc:sldChg>
      <pc:sldChg chg="addSp delSp modSp">
        <pc:chgData name="Serra del Molino, Marta" userId="S::mserradm@gencat.cat::63f53344-e681-46cd-891c-8d8817549eec" providerId="AD" clId="Web-{26303DF1-C8E5-40B6-B59A-0F463A25AB88}" dt="2021-09-22T10:31:22.645" v="265"/>
        <pc:sldMkLst>
          <pc:docMk/>
          <pc:sldMk cId="117508736" sldId="301"/>
        </pc:sldMkLst>
        <pc:spChg chg="mod">
          <ac:chgData name="Serra del Molino, Marta" userId="S::mserradm@gencat.cat::63f53344-e681-46cd-891c-8d8817549eec" providerId="AD" clId="Web-{26303DF1-C8E5-40B6-B59A-0F463A25AB88}" dt="2021-09-22T09:27:42.591" v="20" actId="1076"/>
          <ac:spMkLst>
            <pc:docMk/>
            <pc:sldMk cId="117508736" sldId="301"/>
            <ac:spMk id="2" creationId="{00000000-0000-0000-0000-000000000000}"/>
          </ac:spMkLst>
        </pc:spChg>
        <pc:spChg chg="mod">
          <ac:chgData name="Serra del Molino, Marta" userId="S::mserradm@gencat.cat::63f53344-e681-46cd-891c-8d8817549eec" providerId="AD" clId="Web-{26303DF1-C8E5-40B6-B59A-0F463A25AB88}" dt="2021-09-22T09:43:25.632" v="142" actId="20577"/>
          <ac:spMkLst>
            <pc:docMk/>
            <pc:sldMk cId="117508736" sldId="301"/>
            <ac:spMk id="15" creationId="{00000000-0000-0000-0000-000000000000}"/>
          </ac:spMkLst>
        </pc:spChg>
        <pc:spChg chg="del">
          <ac:chgData name="Serra del Molino, Marta" userId="S::mserradm@gencat.cat::63f53344-e681-46cd-891c-8d8817549eec" providerId="AD" clId="Web-{26303DF1-C8E5-40B6-B59A-0F463A25AB88}" dt="2021-09-22T09:21:03.315" v="7"/>
          <ac:spMkLst>
            <pc:docMk/>
            <pc:sldMk cId="117508736" sldId="301"/>
            <ac:spMk id="19" creationId="{00000000-0000-0000-0000-000000000000}"/>
          </ac:spMkLst>
        </pc:spChg>
        <pc:spChg chg="del">
          <ac:chgData name="Serra del Molino, Marta" userId="S::mserradm@gencat.cat::63f53344-e681-46cd-891c-8d8817549eec" providerId="AD" clId="Web-{26303DF1-C8E5-40B6-B59A-0F463A25AB88}" dt="2021-09-22T09:20:59.440" v="6"/>
          <ac:spMkLst>
            <pc:docMk/>
            <pc:sldMk cId="117508736" sldId="301"/>
            <ac:spMk id="20" creationId="{00000000-0000-0000-0000-000000000000}"/>
          </ac:spMkLst>
        </pc:spChg>
        <pc:spChg chg="mod">
          <ac:chgData name="Serra del Molino, Marta" userId="S::mserradm@gencat.cat::63f53344-e681-46cd-891c-8d8817549eec" providerId="AD" clId="Web-{26303DF1-C8E5-40B6-B59A-0F463A25AB88}" dt="2021-09-22T10:30:36.004" v="263" actId="20577"/>
          <ac:spMkLst>
            <pc:docMk/>
            <pc:sldMk cId="117508736" sldId="301"/>
            <ac:spMk id="23" creationId="{00000000-0000-0000-0000-000000000000}"/>
          </ac:spMkLst>
        </pc:spChg>
        <pc:spChg chg="add mod">
          <ac:chgData name="Serra del Molino, Marta" userId="S::mserradm@gencat.cat::63f53344-e681-46cd-891c-8d8817549eec" providerId="AD" clId="Web-{26303DF1-C8E5-40B6-B59A-0F463A25AB88}" dt="2021-09-22T09:52:23.052" v="250" actId="20577"/>
          <ac:spMkLst>
            <pc:docMk/>
            <pc:sldMk cId="117508736" sldId="301"/>
            <ac:spMk id="30" creationId="{05EB9E94-E8B5-4890-AA0B-CA3F08EA0C37}"/>
          </ac:spMkLst>
        </pc:spChg>
        <pc:spChg chg="del">
          <ac:chgData name="Serra del Molino, Marta" userId="S::mserradm@gencat.cat::63f53344-e681-46cd-891c-8d8817549eec" providerId="AD" clId="Web-{26303DF1-C8E5-40B6-B59A-0F463A25AB88}" dt="2021-09-22T09:20:59.440" v="4"/>
          <ac:spMkLst>
            <pc:docMk/>
            <pc:sldMk cId="117508736" sldId="301"/>
            <ac:spMk id="47" creationId="{00000000-0000-0000-0000-000000000000}"/>
          </ac:spMkLst>
        </pc:spChg>
        <pc:spChg chg="del">
          <ac:chgData name="Serra del Molino, Marta" userId="S::mserradm@gencat.cat::63f53344-e681-46cd-891c-8d8817549eec" providerId="AD" clId="Web-{26303DF1-C8E5-40B6-B59A-0F463A25AB88}" dt="2021-09-22T09:20:59.440" v="3"/>
          <ac:spMkLst>
            <pc:docMk/>
            <pc:sldMk cId="117508736" sldId="301"/>
            <ac:spMk id="48" creationId="{00000000-0000-0000-0000-000000000000}"/>
          </ac:spMkLst>
        </pc:spChg>
        <pc:picChg chg="mod">
          <ac:chgData name="Serra del Molino, Marta" userId="S::mserradm@gencat.cat::63f53344-e681-46cd-891c-8d8817549eec" providerId="AD" clId="Web-{26303DF1-C8E5-40B6-B59A-0F463A25AB88}" dt="2021-09-22T09:20:42.830" v="0" actId="1076"/>
          <ac:picMkLst>
            <pc:docMk/>
            <pc:sldMk cId="117508736" sldId="301"/>
            <ac:picMk id="27" creationId="{00000000-0000-0000-0000-000000000000}"/>
          </ac:picMkLst>
        </pc:picChg>
        <pc:picChg chg="mod">
          <ac:chgData name="Serra del Molino, Marta" userId="S::mserradm@gencat.cat::63f53344-e681-46cd-891c-8d8817549eec" providerId="AD" clId="Web-{26303DF1-C8E5-40B6-B59A-0F463A25AB88}" dt="2021-09-22T09:20:46.658" v="1" actId="1076"/>
          <ac:picMkLst>
            <pc:docMk/>
            <pc:sldMk cId="117508736" sldId="301"/>
            <ac:picMk id="28" creationId="{00000000-0000-0000-0000-000000000000}"/>
          </ac:picMkLst>
        </pc:picChg>
        <pc:cxnChg chg="mod">
          <ac:chgData name="Serra del Molino, Marta" userId="S::mserradm@gencat.cat::63f53344-e681-46cd-891c-8d8817549eec" providerId="AD" clId="Web-{26303DF1-C8E5-40B6-B59A-0F463A25AB88}" dt="2021-09-22T09:22:08.535" v="11" actId="14100"/>
          <ac:cxnSpMkLst>
            <pc:docMk/>
            <pc:sldMk cId="117508736" sldId="301"/>
            <ac:cxnSpMk id="3" creationId="{00000000-0000-0000-0000-000000000000}"/>
          </ac:cxnSpMkLst>
        </pc:cxnChg>
        <pc:cxnChg chg="add del">
          <ac:chgData name="Serra del Molino, Marta" userId="S::mserradm@gencat.cat::63f53344-e681-46cd-891c-8d8817549eec" providerId="AD" clId="Web-{26303DF1-C8E5-40B6-B59A-0F463A25AB88}" dt="2021-09-22T10:31:22.645" v="265"/>
          <ac:cxnSpMkLst>
            <pc:docMk/>
            <pc:sldMk cId="117508736" sldId="301"/>
            <ac:cxnSpMk id="6" creationId="{8ECD2E00-0CF3-4000-8E9C-E83A453DF173}"/>
          </ac:cxnSpMkLst>
        </pc:cxnChg>
        <pc:cxnChg chg="del">
          <ac:chgData name="Serra del Molino, Marta" userId="S::mserradm@gencat.cat::63f53344-e681-46cd-891c-8d8817549eec" providerId="AD" clId="Web-{26303DF1-C8E5-40B6-B59A-0F463A25AB88}" dt="2021-09-22T09:20:59.440" v="5"/>
          <ac:cxnSpMkLst>
            <pc:docMk/>
            <pc:sldMk cId="117508736" sldId="301"/>
            <ac:cxnSpMk id="8" creationId="{00000000-0000-0000-0000-000000000000}"/>
          </ac:cxnSpMkLst>
        </pc:cxnChg>
        <pc:cxnChg chg="del">
          <ac:chgData name="Serra del Molino, Marta" userId="S::mserradm@gencat.cat::63f53344-e681-46cd-891c-8d8817549eec" providerId="AD" clId="Web-{26303DF1-C8E5-40B6-B59A-0F463A25AB88}" dt="2021-09-22T09:20:59.440" v="2"/>
          <ac:cxnSpMkLst>
            <pc:docMk/>
            <pc:sldMk cId="117508736" sldId="301"/>
            <ac:cxnSpMk id="49" creationId="{00000000-0000-0000-0000-000000000000}"/>
          </ac:cxnSpMkLst>
        </pc:cxnChg>
      </pc:sldChg>
    </pc:docChg>
  </pc:docChgLst>
  <pc:docChgLst>
    <pc:chgData name="Guardiola Parera, Ma. Merce" userId="S::merce.guardiola@gencat.cat::130f4ba4-dc00-4a57-8cbc-7dd2761cba36" providerId="AD" clId="Web-{A393B8AB-568A-4400-9CFA-2891CB70195F}"/>
    <pc:docChg chg="modSld">
      <pc:chgData name="Guardiola Parera, Ma. Merce" userId="S::merce.guardiola@gencat.cat::130f4ba4-dc00-4a57-8cbc-7dd2761cba36" providerId="AD" clId="Web-{A393B8AB-568A-4400-9CFA-2891CB70195F}" dt="2021-09-17T11:48:02.074" v="4" actId="20577"/>
      <pc:docMkLst>
        <pc:docMk/>
      </pc:docMkLst>
      <pc:sldChg chg="modSp">
        <pc:chgData name="Guardiola Parera, Ma. Merce" userId="S::merce.guardiola@gencat.cat::130f4ba4-dc00-4a57-8cbc-7dd2761cba36" providerId="AD" clId="Web-{A393B8AB-568A-4400-9CFA-2891CB70195F}" dt="2021-09-17T11:48:02.074" v="4" actId="20577"/>
        <pc:sldMkLst>
          <pc:docMk/>
          <pc:sldMk cId="533303869" sldId="299"/>
        </pc:sldMkLst>
        <pc:spChg chg="mod">
          <ac:chgData name="Guardiola Parera, Ma. Merce" userId="S::merce.guardiola@gencat.cat::130f4ba4-dc00-4a57-8cbc-7dd2761cba36" providerId="AD" clId="Web-{A393B8AB-568A-4400-9CFA-2891CB70195F}" dt="2021-09-17T11:47:52.792" v="1" actId="20577"/>
          <ac:spMkLst>
            <pc:docMk/>
            <pc:sldMk cId="533303869" sldId="299"/>
            <ac:spMk id="29" creationId="{00000000-0000-0000-0000-000000000000}"/>
          </ac:spMkLst>
        </pc:spChg>
        <pc:spChg chg="mod">
          <ac:chgData name="Guardiola Parera, Ma. Merce" userId="S::merce.guardiola@gencat.cat::130f4ba4-dc00-4a57-8cbc-7dd2761cba36" providerId="AD" clId="Web-{A393B8AB-568A-4400-9CFA-2891CB70195F}" dt="2021-09-17T11:48:02.074" v="4" actId="20577"/>
          <ac:spMkLst>
            <pc:docMk/>
            <pc:sldMk cId="533303869" sldId="299"/>
            <ac:spMk id="33" creationId="{00000000-0000-0000-0000-000000000000}"/>
          </ac:spMkLst>
        </pc:spChg>
      </pc:sldChg>
    </pc:docChg>
  </pc:docChgLst>
  <pc:docChgLst>
    <pc:chgData name="Boixadera Bosch, Ramon Jaume" userId="S::rjboixadera@gencat.cat::9adfcfa9-9612-43fe-8b85-a4e3f066a4bb" providerId="AD" clId="Web-{F582E2B0-2E2C-45F8-861D-F12AE854A9E5}"/>
    <pc:docChg chg="modSld">
      <pc:chgData name="Boixadera Bosch, Ramon Jaume" userId="S::rjboixadera@gencat.cat::9adfcfa9-9612-43fe-8b85-a4e3f066a4bb" providerId="AD" clId="Web-{F582E2B0-2E2C-45F8-861D-F12AE854A9E5}" dt="2021-09-22T10:03:45.384" v="12" actId="20577"/>
      <pc:docMkLst>
        <pc:docMk/>
      </pc:docMkLst>
      <pc:sldChg chg="modSp">
        <pc:chgData name="Boixadera Bosch, Ramon Jaume" userId="S::rjboixadera@gencat.cat::9adfcfa9-9612-43fe-8b85-a4e3f066a4bb" providerId="AD" clId="Web-{F582E2B0-2E2C-45F8-861D-F12AE854A9E5}" dt="2021-09-22T10:03:45.384" v="12" actId="20577"/>
        <pc:sldMkLst>
          <pc:docMk/>
          <pc:sldMk cId="362439780" sldId="302"/>
        </pc:sldMkLst>
        <pc:spChg chg="mod">
          <ac:chgData name="Boixadera Bosch, Ramon Jaume" userId="S::rjboixadera@gencat.cat::9adfcfa9-9612-43fe-8b85-a4e3f066a4bb" providerId="AD" clId="Web-{F582E2B0-2E2C-45F8-861D-F12AE854A9E5}" dt="2021-09-22T10:03:36.181" v="9" actId="20577"/>
          <ac:spMkLst>
            <pc:docMk/>
            <pc:sldMk cId="362439780" sldId="302"/>
            <ac:spMk id="15" creationId="{00000000-0000-0000-0000-000000000000}"/>
          </ac:spMkLst>
        </pc:spChg>
        <pc:spChg chg="mod">
          <ac:chgData name="Boixadera Bosch, Ramon Jaume" userId="S::rjboixadera@gencat.cat::9adfcfa9-9612-43fe-8b85-a4e3f066a4bb" providerId="AD" clId="Web-{F582E2B0-2E2C-45F8-861D-F12AE854A9E5}" dt="2021-09-22T10:03:45.384" v="12" actId="20577"/>
          <ac:spMkLst>
            <pc:docMk/>
            <pc:sldMk cId="362439780" sldId="302"/>
            <ac:spMk id="23" creationId="{00000000-0000-0000-0000-000000000000}"/>
          </ac:spMkLst>
        </pc:spChg>
      </pc:sldChg>
    </pc:docChg>
  </pc:docChgLst>
  <pc:docChgLst>
    <pc:chgData name="Casanovas Ros, Joan" userId="S::jcasanovas@gencat.cat::32972afb-bd74-41e5-82a2-e37e268ced08" providerId="AD" clId="Web-{EFE8686E-BE6D-4402-9D52-C236CB421987}"/>
    <pc:docChg chg="modSld">
      <pc:chgData name="Casanovas Ros, Joan" userId="S::jcasanovas@gencat.cat::32972afb-bd74-41e5-82a2-e37e268ced08" providerId="AD" clId="Web-{EFE8686E-BE6D-4402-9D52-C236CB421987}" dt="2021-09-22T15:20:09.238" v="9"/>
      <pc:docMkLst>
        <pc:docMk/>
      </pc:docMkLst>
      <pc:sldChg chg="addSp delSp">
        <pc:chgData name="Casanovas Ros, Joan" userId="S::jcasanovas@gencat.cat::32972afb-bd74-41e5-82a2-e37e268ced08" providerId="AD" clId="Web-{EFE8686E-BE6D-4402-9D52-C236CB421987}" dt="2021-09-22T15:20:09.238" v="9"/>
        <pc:sldMkLst>
          <pc:docMk/>
          <pc:sldMk cId="121796616" sldId="304"/>
        </pc:sldMkLst>
        <pc:picChg chg="add del">
          <ac:chgData name="Casanovas Ros, Joan" userId="S::jcasanovas@gencat.cat::32972afb-bd74-41e5-82a2-e37e268ced08" providerId="AD" clId="Web-{EFE8686E-BE6D-4402-9D52-C236CB421987}" dt="2021-09-22T15:20:09.238" v="5"/>
          <ac:picMkLst>
            <pc:docMk/>
            <pc:sldMk cId="121796616" sldId="304"/>
            <ac:picMk id="25" creationId="{00000000-0000-0000-0000-000000000000}"/>
          </ac:picMkLst>
        </pc:picChg>
        <pc:picChg chg="add del">
          <ac:chgData name="Casanovas Ros, Joan" userId="S::jcasanovas@gencat.cat::32972afb-bd74-41e5-82a2-e37e268ced08" providerId="AD" clId="Web-{EFE8686E-BE6D-4402-9D52-C236CB421987}" dt="2021-09-22T15:20:09.238" v="6"/>
          <ac:picMkLst>
            <pc:docMk/>
            <pc:sldMk cId="121796616" sldId="304"/>
            <ac:picMk id="26" creationId="{00000000-0000-0000-0000-000000000000}"/>
          </ac:picMkLst>
        </pc:picChg>
        <pc:picChg chg="add del">
          <ac:chgData name="Casanovas Ros, Joan" userId="S::jcasanovas@gencat.cat::32972afb-bd74-41e5-82a2-e37e268ced08" providerId="AD" clId="Web-{EFE8686E-BE6D-4402-9D52-C236CB421987}" dt="2021-09-22T15:20:09.238" v="7"/>
          <ac:picMkLst>
            <pc:docMk/>
            <pc:sldMk cId="121796616" sldId="304"/>
            <ac:picMk id="27" creationId="{00000000-0000-0000-0000-000000000000}"/>
          </ac:picMkLst>
        </pc:picChg>
        <pc:picChg chg="add del">
          <ac:chgData name="Casanovas Ros, Joan" userId="S::jcasanovas@gencat.cat::32972afb-bd74-41e5-82a2-e37e268ced08" providerId="AD" clId="Web-{EFE8686E-BE6D-4402-9D52-C236CB421987}" dt="2021-09-22T15:20:09.238" v="8"/>
          <ac:picMkLst>
            <pc:docMk/>
            <pc:sldMk cId="121796616" sldId="304"/>
            <ac:picMk id="28" creationId="{00000000-0000-0000-0000-000000000000}"/>
          </ac:picMkLst>
        </pc:picChg>
        <pc:picChg chg="add del">
          <ac:chgData name="Casanovas Ros, Joan" userId="S::jcasanovas@gencat.cat::32972afb-bd74-41e5-82a2-e37e268ced08" providerId="AD" clId="Web-{EFE8686E-BE6D-4402-9D52-C236CB421987}" dt="2021-09-22T15:20:09.238" v="9"/>
          <ac:picMkLst>
            <pc:docMk/>
            <pc:sldMk cId="121796616" sldId="304"/>
            <ac:picMk id="46" creationId="{00000000-0000-0000-0000-000000000000}"/>
          </ac:picMkLst>
        </pc:picChg>
      </pc:sldChg>
    </pc:docChg>
  </pc:docChgLst>
  <pc:docChgLst>
    <pc:chgData name="Gavaldà Gotarra, Josep Maria" userId="S::jmgavalda@gencat.cat::5bab961a-f337-4c7b-a517-dc0bc0857c11" providerId="AD" clId="Web-{4AFA8D6A-2560-4A09-801D-5012893E330F}"/>
    <pc:docChg chg="modSld">
      <pc:chgData name="Gavaldà Gotarra, Josep Maria" userId="S::jmgavalda@gencat.cat::5bab961a-f337-4c7b-a517-dc0bc0857c11" providerId="AD" clId="Web-{4AFA8D6A-2560-4A09-801D-5012893E330F}" dt="2021-09-17T09:03:09.279" v="37" actId="20577"/>
      <pc:docMkLst>
        <pc:docMk/>
      </pc:docMkLst>
      <pc:sldChg chg="modSp">
        <pc:chgData name="Gavaldà Gotarra, Josep Maria" userId="S::jmgavalda@gencat.cat::5bab961a-f337-4c7b-a517-dc0bc0857c11" providerId="AD" clId="Web-{4AFA8D6A-2560-4A09-801D-5012893E330F}" dt="2021-09-17T08:55:49.519" v="19" actId="20577"/>
        <pc:sldMkLst>
          <pc:docMk/>
          <pc:sldMk cId="708819804" sldId="300"/>
        </pc:sldMkLst>
        <pc:spChg chg="mod">
          <ac:chgData name="Gavaldà Gotarra, Josep Maria" userId="S::jmgavalda@gencat.cat::5bab961a-f337-4c7b-a517-dc0bc0857c11" providerId="AD" clId="Web-{4AFA8D6A-2560-4A09-801D-5012893E330F}" dt="2021-09-17T08:55:49.519" v="19" actId="20577"/>
          <ac:spMkLst>
            <pc:docMk/>
            <pc:sldMk cId="708819804" sldId="300"/>
            <ac:spMk id="15" creationId="{00000000-0000-0000-0000-000000000000}"/>
          </ac:spMkLst>
        </pc:spChg>
      </pc:sldChg>
      <pc:sldChg chg="modSp">
        <pc:chgData name="Gavaldà Gotarra, Josep Maria" userId="S::jmgavalda@gencat.cat::5bab961a-f337-4c7b-a517-dc0bc0857c11" providerId="AD" clId="Web-{4AFA8D6A-2560-4A09-801D-5012893E330F}" dt="2021-09-17T09:03:09.279" v="37" actId="20577"/>
        <pc:sldMkLst>
          <pc:docMk/>
          <pc:sldMk cId="1967355626" sldId="306"/>
        </pc:sldMkLst>
        <pc:spChg chg="mod">
          <ac:chgData name="Gavaldà Gotarra, Josep Maria" userId="S::jmgavalda@gencat.cat::5bab961a-f337-4c7b-a517-dc0bc0857c11" providerId="AD" clId="Web-{4AFA8D6A-2560-4A09-801D-5012893E330F}" dt="2021-09-17T09:03:09.279" v="37" actId="20577"/>
          <ac:spMkLst>
            <pc:docMk/>
            <pc:sldMk cId="1967355626" sldId="306"/>
            <ac:spMk id="23" creationId="{00000000-0000-0000-0000-000000000000}"/>
          </ac:spMkLst>
        </pc:spChg>
      </pc:sldChg>
    </pc:docChg>
  </pc:docChgLst>
  <pc:docChgLst>
    <pc:chgData name="Garcia Cotarelo, Lorena" userId="S::lgarciaco@gencat.cat::ddbe8776-7769-4d2b-a6bf-fb20173a42ae" providerId="AD" clId="Web-{FC970FDD-5050-447B-9A19-67977CBBEE3E}"/>
    <pc:docChg chg="modSld">
      <pc:chgData name="Garcia Cotarelo, Lorena" userId="S::lgarciaco@gencat.cat::ddbe8776-7769-4d2b-a6bf-fb20173a42ae" providerId="AD" clId="Web-{FC970FDD-5050-447B-9A19-67977CBBEE3E}" dt="2021-09-22T14:47:22.530" v="7" actId="20577"/>
      <pc:docMkLst>
        <pc:docMk/>
      </pc:docMkLst>
      <pc:sldChg chg="modSp">
        <pc:chgData name="Garcia Cotarelo, Lorena" userId="S::lgarciaco@gencat.cat::ddbe8776-7769-4d2b-a6bf-fb20173a42ae" providerId="AD" clId="Web-{FC970FDD-5050-447B-9A19-67977CBBEE3E}" dt="2021-09-22T14:47:22.530" v="7" actId="20577"/>
        <pc:sldMkLst>
          <pc:docMk/>
          <pc:sldMk cId="2801235630" sldId="296"/>
        </pc:sldMkLst>
        <pc:spChg chg="mod">
          <ac:chgData name="Garcia Cotarelo, Lorena" userId="S::lgarciaco@gencat.cat::ddbe8776-7769-4d2b-a6bf-fb20173a42ae" providerId="AD" clId="Web-{FC970FDD-5050-447B-9A19-67977CBBEE3E}" dt="2021-09-22T14:47:22.530" v="7" actId="20577"/>
          <ac:spMkLst>
            <pc:docMk/>
            <pc:sldMk cId="2801235630" sldId="296"/>
            <ac:spMk id="6" creationId="{A9DF85B9-0ED9-40F3-8B11-E416491A6A42}"/>
          </ac:spMkLst>
        </pc:spChg>
        <pc:spChg chg="mod">
          <ac:chgData name="Garcia Cotarelo, Lorena" userId="S::lgarciaco@gencat.cat::ddbe8776-7769-4d2b-a6bf-fb20173a42ae" providerId="AD" clId="Web-{FC970FDD-5050-447B-9A19-67977CBBEE3E}" dt="2021-09-22T14:47:16.092" v="6" actId="20577"/>
          <ac:spMkLst>
            <pc:docMk/>
            <pc:sldMk cId="2801235630" sldId="296"/>
            <ac:spMk id="37" creationId="{30537445-270F-4AB8-AC67-A6FFAAFA75B7}"/>
          </ac:spMkLst>
        </pc:spChg>
      </pc:sldChg>
    </pc:docChg>
  </pc:docChgLst>
  <pc:docChgLst>
    <pc:chgData name="Garcia Cotarelo, Lorena" userId="S::lgarciaco@gencat.cat::ddbe8776-7769-4d2b-a6bf-fb20173a42ae" providerId="AD" clId="Web-{F66CB90B-565D-4088-BD7E-826ABC84D5FC}"/>
    <pc:docChg chg="modSld">
      <pc:chgData name="Garcia Cotarelo, Lorena" userId="S::lgarciaco@gencat.cat::ddbe8776-7769-4d2b-a6bf-fb20173a42ae" providerId="AD" clId="Web-{F66CB90B-565D-4088-BD7E-826ABC84D5FC}" dt="2021-09-27T06:54:15.160" v="23" actId="20577"/>
      <pc:docMkLst>
        <pc:docMk/>
      </pc:docMkLst>
      <pc:sldChg chg="modSp">
        <pc:chgData name="Garcia Cotarelo, Lorena" userId="S::lgarciaco@gencat.cat::ddbe8776-7769-4d2b-a6bf-fb20173a42ae" providerId="AD" clId="Web-{F66CB90B-565D-4088-BD7E-826ABC84D5FC}" dt="2021-09-27T06:42:51.309" v="12" actId="1076"/>
        <pc:sldMkLst>
          <pc:docMk/>
          <pc:sldMk cId="2801235630" sldId="296"/>
        </pc:sldMkLst>
        <pc:spChg chg="mod">
          <ac:chgData name="Garcia Cotarelo, Lorena" userId="S::lgarciaco@gencat.cat::ddbe8776-7769-4d2b-a6bf-fb20173a42ae" providerId="AD" clId="Web-{F66CB90B-565D-4088-BD7E-826ABC84D5FC}" dt="2021-09-27T06:42:51.309" v="12" actId="1076"/>
          <ac:spMkLst>
            <pc:docMk/>
            <pc:sldMk cId="2801235630" sldId="296"/>
            <ac:spMk id="33" creationId="{00000000-0000-0000-0000-000000000000}"/>
          </ac:spMkLst>
        </pc:spChg>
      </pc:sldChg>
      <pc:sldChg chg="modSp">
        <pc:chgData name="Garcia Cotarelo, Lorena" userId="S::lgarciaco@gencat.cat::ddbe8776-7769-4d2b-a6bf-fb20173a42ae" providerId="AD" clId="Web-{F66CB90B-565D-4088-BD7E-826ABC84D5FC}" dt="2021-09-27T06:46:51.077" v="17" actId="20577"/>
        <pc:sldMkLst>
          <pc:docMk/>
          <pc:sldMk cId="1228918912" sldId="307"/>
        </pc:sldMkLst>
        <pc:spChg chg="mod">
          <ac:chgData name="Garcia Cotarelo, Lorena" userId="S::lgarciaco@gencat.cat::ddbe8776-7769-4d2b-a6bf-fb20173a42ae" providerId="AD" clId="Web-{F66CB90B-565D-4088-BD7E-826ABC84D5FC}" dt="2021-09-27T06:46:43.952" v="14" actId="20577"/>
          <ac:spMkLst>
            <pc:docMk/>
            <pc:sldMk cId="1228918912" sldId="307"/>
            <ac:spMk id="29" creationId="{00000000-0000-0000-0000-000000000000}"/>
          </ac:spMkLst>
        </pc:spChg>
        <pc:spChg chg="mod">
          <ac:chgData name="Garcia Cotarelo, Lorena" userId="S::lgarciaco@gencat.cat::ddbe8776-7769-4d2b-a6bf-fb20173a42ae" providerId="AD" clId="Web-{F66CB90B-565D-4088-BD7E-826ABC84D5FC}" dt="2021-09-27T06:46:51.077" v="17" actId="20577"/>
          <ac:spMkLst>
            <pc:docMk/>
            <pc:sldMk cId="1228918912" sldId="307"/>
            <ac:spMk id="33" creationId="{00000000-0000-0000-0000-000000000000}"/>
          </ac:spMkLst>
        </pc:spChg>
      </pc:sldChg>
      <pc:sldChg chg="modSp">
        <pc:chgData name="Garcia Cotarelo, Lorena" userId="S::lgarciaco@gencat.cat::ddbe8776-7769-4d2b-a6bf-fb20173a42ae" providerId="AD" clId="Web-{F66CB90B-565D-4088-BD7E-826ABC84D5FC}" dt="2021-09-27T06:54:15.160" v="23" actId="20577"/>
        <pc:sldMkLst>
          <pc:docMk/>
          <pc:sldMk cId="2272237565" sldId="308"/>
        </pc:sldMkLst>
        <pc:spChg chg="mod">
          <ac:chgData name="Garcia Cotarelo, Lorena" userId="S::lgarciaco@gencat.cat::ddbe8776-7769-4d2b-a6bf-fb20173a42ae" providerId="AD" clId="Web-{F66CB90B-565D-4088-BD7E-826ABC84D5FC}" dt="2021-09-27T06:54:09.035" v="21" actId="20577"/>
          <ac:spMkLst>
            <pc:docMk/>
            <pc:sldMk cId="2272237565" sldId="308"/>
            <ac:spMk id="29" creationId="{00000000-0000-0000-0000-000000000000}"/>
          </ac:spMkLst>
        </pc:spChg>
        <pc:spChg chg="mod">
          <ac:chgData name="Garcia Cotarelo, Lorena" userId="S::lgarciaco@gencat.cat::ddbe8776-7769-4d2b-a6bf-fb20173a42ae" providerId="AD" clId="Web-{F66CB90B-565D-4088-BD7E-826ABC84D5FC}" dt="2021-09-27T06:54:15.160" v="23" actId="20577"/>
          <ac:spMkLst>
            <pc:docMk/>
            <pc:sldMk cId="2272237565" sldId="308"/>
            <ac:spMk id="33" creationId="{00000000-0000-0000-0000-000000000000}"/>
          </ac:spMkLst>
        </pc:spChg>
      </pc:sldChg>
    </pc:docChg>
  </pc:docChgLst>
  <pc:docChgLst>
    <pc:chgData name="Gavaldà Gotarra, Josep Maria" userId="S::jmgavalda@gencat.cat::5bab961a-f337-4c7b-a517-dc0bc0857c11" providerId="AD" clId="Web-{8039139D-8A65-462C-9882-68E8D3945D89}"/>
    <pc:docChg chg="modSld">
      <pc:chgData name="Gavaldà Gotarra, Josep Maria" userId="S::jmgavalda@gencat.cat::5bab961a-f337-4c7b-a517-dc0bc0857c11" providerId="AD" clId="Web-{8039139D-8A65-462C-9882-68E8D3945D89}" dt="2021-09-17T11:15:28.996" v="201" actId="20577"/>
      <pc:docMkLst>
        <pc:docMk/>
      </pc:docMkLst>
      <pc:sldChg chg="modSp">
        <pc:chgData name="Gavaldà Gotarra, Josep Maria" userId="S::jmgavalda@gencat.cat::5bab961a-f337-4c7b-a517-dc0bc0857c11" providerId="AD" clId="Web-{8039139D-8A65-462C-9882-68E8D3945D89}" dt="2021-09-17T10:48:54.209" v="8" actId="20577"/>
        <pc:sldMkLst>
          <pc:docMk/>
          <pc:sldMk cId="121796616" sldId="304"/>
        </pc:sldMkLst>
        <pc:spChg chg="mod">
          <ac:chgData name="Gavaldà Gotarra, Josep Maria" userId="S::jmgavalda@gencat.cat::5bab961a-f337-4c7b-a517-dc0bc0857c11" providerId="AD" clId="Web-{8039139D-8A65-462C-9882-68E8D3945D89}" dt="2021-09-17T10:48:54.209" v="8" actId="20577"/>
          <ac:spMkLst>
            <pc:docMk/>
            <pc:sldMk cId="121796616" sldId="304"/>
            <ac:spMk id="29" creationId="{00000000-0000-0000-0000-000000000000}"/>
          </ac:spMkLst>
        </pc:spChg>
        <pc:spChg chg="mod">
          <ac:chgData name="Gavaldà Gotarra, Josep Maria" userId="S::jmgavalda@gencat.cat::5bab961a-f337-4c7b-a517-dc0bc0857c11" providerId="AD" clId="Web-{8039139D-8A65-462C-9882-68E8D3945D89}" dt="2021-09-17T10:48:51.881" v="5" actId="20577"/>
          <ac:spMkLst>
            <pc:docMk/>
            <pc:sldMk cId="121796616" sldId="304"/>
            <ac:spMk id="33" creationId="{00000000-0000-0000-0000-000000000000}"/>
          </ac:spMkLst>
        </pc:spChg>
      </pc:sldChg>
      <pc:sldChg chg="modSp">
        <pc:chgData name="Gavaldà Gotarra, Josep Maria" userId="S::jmgavalda@gencat.cat::5bab961a-f337-4c7b-a517-dc0bc0857c11" providerId="AD" clId="Web-{8039139D-8A65-462C-9882-68E8D3945D89}" dt="2021-09-17T11:15:28.996" v="201" actId="20577"/>
        <pc:sldMkLst>
          <pc:docMk/>
          <pc:sldMk cId="1175623176" sldId="305"/>
        </pc:sldMkLst>
        <pc:spChg chg="mod">
          <ac:chgData name="Gavaldà Gotarra, Josep Maria" userId="S::jmgavalda@gencat.cat::5bab961a-f337-4c7b-a517-dc0bc0857c11" providerId="AD" clId="Web-{8039139D-8A65-462C-9882-68E8D3945D89}" dt="2021-09-17T11:05:31.207" v="195" actId="20577"/>
          <ac:spMkLst>
            <pc:docMk/>
            <pc:sldMk cId="1175623176" sldId="305"/>
            <ac:spMk id="15" creationId="{00000000-0000-0000-0000-000000000000}"/>
          </ac:spMkLst>
        </pc:spChg>
        <pc:spChg chg="mod">
          <ac:chgData name="Gavaldà Gotarra, Josep Maria" userId="S::jmgavalda@gencat.cat::5bab961a-f337-4c7b-a517-dc0bc0857c11" providerId="AD" clId="Web-{8039139D-8A65-462C-9882-68E8D3945D89}" dt="2021-09-17T10:54:04.057" v="53" actId="20577"/>
          <ac:spMkLst>
            <pc:docMk/>
            <pc:sldMk cId="1175623176" sldId="305"/>
            <ac:spMk id="23" creationId="{00000000-0000-0000-0000-000000000000}"/>
          </ac:spMkLst>
        </pc:spChg>
        <pc:spChg chg="mod">
          <ac:chgData name="Gavaldà Gotarra, Josep Maria" userId="S::jmgavalda@gencat.cat::5bab961a-f337-4c7b-a517-dc0bc0857c11" providerId="AD" clId="Web-{8039139D-8A65-462C-9882-68E8D3945D89}" dt="2021-09-17T11:15:09.292" v="199" actId="20577"/>
          <ac:spMkLst>
            <pc:docMk/>
            <pc:sldMk cId="1175623176" sldId="305"/>
            <ac:spMk id="29" creationId="{00000000-0000-0000-0000-000000000000}"/>
          </ac:spMkLst>
        </pc:spChg>
        <pc:spChg chg="mod">
          <ac:chgData name="Gavaldà Gotarra, Josep Maria" userId="S::jmgavalda@gencat.cat::5bab961a-f337-4c7b-a517-dc0bc0857c11" providerId="AD" clId="Web-{8039139D-8A65-462C-9882-68E8D3945D89}" dt="2021-09-17T11:15:28.996" v="201" actId="20577"/>
          <ac:spMkLst>
            <pc:docMk/>
            <pc:sldMk cId="1175623176" sldId="305"/>
            <ac:spMk id="33" creationId="{00000000-0000-0000-0000-000000000000}"/>
          </ac:spMkLst>
        </pc:spChg>
      </pc:sldChg>
    </pc:docChg>
  </pc:docChgLst>
  <pc:docChgLst>
    <pc:chgData name="Serra del Molino, Marta" userId="S::mserradm@gencat.cat::63f53344-e681-46cd-891c-8d8817549eec" providerId="AD" clId="Web-{B73122A2-17DA-4875-A773-42490E585E93}"/>
    <pc:docChg chg="modSld">
      <pc:chgData name="Serra del Molino, Marta" userId="S::mserradm@gencat.cat::63f53344-e681-46cd-891c-8d8817549eec" providerId="AD" clId="Web-{B73122A2-17DA-4875-A773-42490E585E93}" dt="2021-09-22T10:58:44.605" v="13" actId="20577"/>
      <pc:docMkLst>
        <pc:docMk/>
      </pc:docMkLst>
      <pc:sldChg chg="modSp">
        <pc:chgData name="Serra del Molino, Marta" userId="S::mserradm@gencat.cat::63f53344-e681-46cd-891c-8d8817549eec" providerId="AD" clId="Web-{B73122A2-17DA-4875-A773-42490E585E93}" dt="2021-09-22T10:58:44.605" v="13" actId="20577"/>
        <pc:sldMkLst>
          <pc:docMk/>
          <pc:sldMk cId="2212155548" sldId="297"/>
        </pc:sldMkLst>
        <pc:spChg chg="mod">
          <ac:chgData name="Serra del Molino, Marta" userId="S::mserradm@gencat.cat::63f53344-e681-46cd-891c-8d8817549eec" providerId="AD" clId="Web-{B73122A2-17DA-4875-A773-42490E585E93}" dt="2021-09-22T10:34:30.054" v="2" actId="1076"/>
          <ac:spMkLst>
            <pc:docMk/>
            <pc:sldMk cId="2212155548" sldId="297"/>
            <ac:spMk id="15" creationId="{00000000-0000-0000-0000-000000000000}"/>
          </ac:spMkLst>
        </pc:spChg>
        <pc:spChg chg="mod">
          <ac:chgData name="Serra del Molino, Marta" userId="S::mserradm@gencat.cat::63f53344-e681-46cd-891c-8d8817549eec" providerId="AD" clId="Web-{B73122A2-17DA-4875-A773-42490E585E93}" dt="2021-09-22T10:58:44.605" v="13" actId="20577"/>
          <ac:spMkLst>
            <pc:docMk/>
            <pc:sldMk cId="2212155548" sldId="297"/>
            <ac:spMk id="23" creationId="{00000000-0000-0000-0000-000000000000}"/>
          </ac:spMkLst>
        </pc:spChg>
        <pc:spChg chg="mod">
          <ac:chgData name="Serra del Molino, Marta" userId="S::mserradm@gencat.cat::63f53344-e681-46cd-891c-8d8817549eec" providerId="AD" clId="Web-{B73122A2-17DA-4875-A773-42490E585E93}" dt="2021-09-22T10:58:25.167" v="9" actId="20577"/>
          <ac:spMkLst>
            <pc:docMk/>
            <pc:sldMk cId="2212155548" sldId="297"/>
            <ac:spMk id="28" creationId="{89D2B7D6-F7CA-4819-B17F-D60C3FE859C9}"/>
          </ac:spMkLst>
        </pc:spChg>
      </pc:sldChg>
    </pc:docChg>
  </pc:docChgLst>
  <pc:docChgLst>
    <pc:chgData name="Moix Biel, Anna" userId="S::amoix@gencat.cat::65a0f46f-36ab-45de-b2ee-2eef52055aab" providerId="AD" clId="Web-{264B9B87-381D-46F6-AB76-5A2529BB6C1A}"/>
    <pc:docChg chg="modSld">
      <pc:chgData name="Moix Biel, Anna" userId="S::amoix@gencat.cat::65a0f46f-36ab-45de-b2ee-2eef52055aab" providerId="AD" clId="Web-{264B9B87-381D-46F6-AB76-5A2529BB6C1A}" dt="2021-09-17T12:41:52.924" v="21" actId="20577"/>
      <pc:docMkLst>
        <pc:docMk/>
      </pc:docMkLst>
      <pc:sldChg chg="modSp">
        <pc:chgData name="Moix Biel, Anna" userId="S::amoix@gencat.cat::65a0f46f-36ab-45de-b2ee-2eef52055aab" providerId="AD" clId="Web-{264B9B87-381D-46F6-AB76-5A2529BB6C1A}" dt="2021-09-17T12:41:52.924" v="21" actId="20577"/>
        <pc:sldMkLst>
          <pc:docMk/>
          <pc:sldMk cId="533303869" sldId="299"/>
        </pc:sldMkLst>
        <pc:spChg chg="mod">
          <ac:chgData name="Moix Biel, Anna" userId="S::amoix@gencat.cat::65a0f46f-36ab-45de-b2ee-2eef52055aab" providerId="AD" clId="Web-{264B9B87-381D-46F6-AB76-5A2529BB6C1A}" dt="2021-09-17T12:41:52.924" v="21" actId="20577"/>
          <ac:spMkLst>
            <pc:docMk/>
            <pc:sldMk cId="533303869" sldId="299"/>
            <ac:spMk id="15" creationId="{00000000-0000-0000-0000-000000000000}"/>
          </ac:spMkLst>
        </pc:spChg>
      </pc:sldChg>
    </pc:docChg>
  </pc:docChgLst>
  <pc:docChgLst>
    <pc:chgData name="Gavaldà Gotarra, Josep Maria" userId="S::jmgavalda@gencat.cat::5bab961a-f337-4c7b-a517-dc0bc0857c11" providerId="AD" clId="Web-{24A441C1-A2E4-43BC-A1ED-4B245D40CA42}"/>
    <pc:docChg chg="modSld">
      <pc:chgData name="Gavaldà Gotarra, Josep Maria" userId="S::jmgavalda@gencat.cat::5bab961a-f337-4c7b-a517-dc0bc0857c11" providerId="AD" clId="Web-{24A441C1-A2E4-43BC-A1ED-4B245D40CA42}" dt="2021-09-17T11:19:21.114" v="2" actId="20577"/>
      <pc:docMkLst>
        <pc:docMk/>
      </pc:docMkLst>
      <pc:sldChg chg="modSp">
        <pc:chgData name="Gavaldà Gotarra, Josep Maria" userId="S::jmgavalda@gencat.cat::5bab961a-f337-4c7b-a517-dc0bc0857c11" providerId="AD" clId="Web-{24A441C1-A2E4-43BC-A1ED-4B245D40CA42}" dt="2021-09-17T11:19:21.114" v="2" actId="20577"/>
        <pc:sldMkLst>
          <pc:docMk/>
          <pc:sldMk cId="121796616" sldId="304"/>
        </pc:sldMkLst>
        <pc:spChg chg="mod">
          <ac:chgData name="Gavaldà Gotarra, Josep Maria" userId="S::jmgavalda@gencat.cat::5bab961a-f337-4c7b-a517-dc0bc0857c11" providerId="AD" clId="Web-{24A441C1-A2E4-43BC-A1ED-4B245D40CA42}" dt="2021-09-17T11:19:21.114" v="2" actId="20577"/>
          <ac:spMkLst>
            <pc:docMk/>
            <pc:sldMk cId="121796616" sldId="304"/>
            <ac:spMk id="15" creationId="{00000000-0000-0000-0000-000000000000}"/>
          </ac:spMkLst>
        </pc:spChg>
      </pc:sldChg>
    </pc:docChg>
  </pc:docChgLst>
  <pc:docChgLst>
    <pc:chgData name="Gavaldà Gotarra, Josep Maria" userId="S::jmgavalda@gencat.cat::5bab961a-f337-4c7b-a517-dc0bc0857c11" providerId="AD" clId="Web-{622C5A10-242D-4B7A-AB6A-DECC45A11B52}"/>
    <pc:docChg chg="modSld">
      <pc:chgData name="Gavaldà Gotarra, Josep Maria" userId="S::jmgavalda@gencat.cat::5bab961a-f337-4c7b-a517-dc0bc0857c11" providerId="AD" clId="Web-{622C5A10-242D-4B7A-AB6A-DECC45A11B52}" dt="2021-09-27T08:04:57.480" v="120" actId="20577"/>
      <pc:docMkLst>
        <pc:docMk/>
      </pc:docMkLst>
      <pc:sldChg chg="delSp modSp">
        <pc:chgData name="Gavaldà Gotarra, Josep Maria" userId="S::jmgavalda@gencat.cat::5bab961a-f337-4c7b-a517-dc0bc0857c11" providerId="AD" clId="Web-{622C5A10-242D-4B7A-AB6A-DECC45A11B52}" dt="2021-09-27T08:04:57.480" v="120" actId="20577"/>
        <pc:sldMkLst>
          <pc:docMk/>
          <pc:sldMk cId="708819804" sldId="300"/>
        </pc:sldMkLst>
        <pc:spChg chg="mod">
          <ac:chgData name="Gavaldà Gotarra, Josep Maria" userId="S::jmgavalda@gencat.cat::5bab961a-f337-4c7b-a517-dc0bc0857c11" providerId="AD" clId="Web-{622C5A10-242D-4B7A-AB6A-DECC45A11B52}" dt="2021-09-27T08:04:57.480" v="120" actId="20577"/>
          <ac:spMkLst>
            <pc:docMk/>
            <pc:sldMk cId="708819804" sldId="300"/>
            <ac:spMk id="19" creationId="{00000000-0000-0000-0000-000000000000}"/>
          </ac:spMkLst>
        </pc:spChg>
        <pc:spChg chg="mod">
          <ac:chgData name="Gavaldà Gotarra, Josep Maria" userId="S::jmgavalda@gencat.cat::5bab961a-f337-4c7b-a517-dc0bc0857c11" providerId="AD" clId="Web-{622C5A10-242D-4B7A-AB6A-DECC45A11B52}" dt="2021-09-27T08:04:15.729" v="35" actId="1076"/>
          <ac:spMkLst>
            <pc:docMk/>
            <pc:sldMk cId="708819804" sldId="300"/>
            <ac:spMk id="47" creationId="{00000000-0000-0000-0000-000000000000}"/>
          </ac:spMkLst>
        </pc:spChg>
        <pc:spChg chg="del">
          <ac:chgData name="Gavaldà Gotarra, Josep Maria" userId="S::jmgavalda@gencat.cat::5bab961a-f337-4c7b-a517-dc0bc0857c11" providerId="AD" clId="Web-{622C5A10-242D-4B7A-AB6A-DECC45A11B52}" dt="2021-09-27T08:03:16.634" v="19"/>
          <ac:spMkLst>
            <pc:docMk/>
            <pc:sldMk cId="708819804" sldId="300"/>
            <ac:spMk id="48" creationId="{00000000-0000-0000-0000-000000000000}"/>
          </ac:spMkLst>
        </pc:spChg>
      </pc:sldChg>
    </pc:docChg>
  </pc:docChgLst>
  <pc:docChgLst>
    <pc:chgData name="Guardiola Parera, Ma. Merce" userId="S::merce.guardiola@gencat.cat::130f4ba4-dc00-4a57-8cbc-7dd2761cba36" providerId="AD" clId="Web-{8AE2AEC4-74EC-4153-9190-92C878D3A7B7}"/>
    <pc:docChg chg="addSld delSld modSld sldOrd">
      <pc:chgData name="Guardiola Parera, Ma. Merce" userId="S::merce.guardiola@gencat.cat::130f4ba4-dc00-4a57-8cbc-7dd2761cba36" providerId="AD" clId="Web-{8AE2AEC4-74EC-4153-9190-92C878D3A7B7}" dt="2021-09-22T14:40:53.119" v="114" actId="20577"/>
      <pc:docMkLst>
        <pc:docMk/>
      </pc:docMkLst>
      <pc:sldChg chg="del">
        <pc:chgData name="Guardiola Parera, Ma. Merce" userId="S::merce.guardiola@gencat.cat::130f4ba4-dc00-4a57-8cbc-7dd2761cba36" providerId="AD" clId="Web-{8AE2AEC4-74EC-4153-9190-92C878D3A7B7}" dt="2021-09-22T14:26:35.648" v="0"/>
        <pc:sldMkLst>
          <pc:docMk/>
          <pc:sldMk cId="1040182638" sldId="294"/>
        </pc:sldMkLst>
      </pc:sldChg>
      <pc:sldChg chg="addSp delSp modSp add ord">
        <pc:chgData name="Guardiola Parera, Ma. Merce" userId="S::merce.guardiola@gencat.cat::130f4ba4-dc00-4a57-8cbc-7dd2761cba36" providerId="AD" clId="Web-{8AE2AEC4-74EC-4153-9190-92C878D3A7B7}" dt="2021-09-22T14:40:53.119" v="114" actId="20577"/>
        <pc:sldMkLst>
          <pc:docMk/>
          <pc:sldMk cId="3327123241" sldId="318"/>
        </pc:sldMkLst>
        <pc:spChg chg="mod">
          <ac:chgData name="Guardiola Parera, Ma. Merce" userId="S::merce.guardiola@gencat.cat::130f4ba4-dc00-4a57-8cbc-7dd2761cba36" providerId="AD" clId="Web-{8AE2AEC4-74EC-4153-9190-92C878D3A7B7}" dt="2021-09-22T14:36:08.035" v="54" actId="20577"/>
          <ac:spMkLst>
            <pc:docMk/>
            <pc:sldMk cId="3327123241" sldId="318"/>
            <ac:spMk id="5" creationId="{00000000-0000-0000-0000-000000000000}"/>
          </ac:spMkLst>
        </pc:spChg>
        <pc:spChg chg="mod">
          <ac:chgData name="Guardiola Parera, Ma. Merce" userId="S::merce.guardiola@gencat.cat::130f4ba4-dc00-4a57-8cbc-7dd2761cba36" providerId="AD" clId="Web-{8AE2AEC4-74EC-4153-9190-92C878D3A7B7}" dt="2021-09-22T14:38:36.991" v="89" actId="20577"/>
          <ac:spMkLst>
            <pc:docMk/>
            <pc:sldMk cId="3327123241" sldId="318"/>
            <ac:spMk id="21" creationId="{00000000-0000-0000-0000-000000000000}"/>
          </ac:spMkLst>
        </pc:spChg>
        <pc:spChg chg="mod">
          <ac:chgData name="Guardiola Parera, Ma. Merce" userId="S::merce.guardiola@gencat.cat::130f4ba4-dc00-4a57-8cbc-7dd2761cba36" providerId="AD" clId="Web-{8AE2AEC4-74EC-4153-9190-92C878D3A7B7}" dt="2021-09-22T14:39:09.382" v="96" actId="20577"/>
          <ac:spMkLst>
            <pc:docMk/>
            <pc:sldMk cId="3327123241" sldId="318"/>
            <ac:spMk id="25" creationId="{00000000-0000-0000-0000-000000000000}"/>
          </ac:spMkLst>
        </pc:spChg>
        <pc:spChg chg="mod">
          <ac:chgData name="Guardiola Parera, Ma. Merce" userId="S::merce.guardiola@gencat.cat::130f4ba4-dc00-4a57-8cbc-7dd2761cba36" providerId="AD" clId="Web-{8AE2AEC4-74EC-4153-9190-92C878D3A7B7}" dt="2021-09-22T14:40:26.743" v="112" actId="20577"/>
          <ac:spMkLst>
            <pc:docMk/>
            <pc:sldMk cId="3327123241" sldId="318"/>
            <ac:spMk id="27" creationId="{00000000-0000-0000-0000-000000000000}"/>
          </ac:spMkLst>
        </pc:spChg>
        <pc:spChg chg="mod">
          <ac:chgData name="Guardiola Parera, Ma. Merce" userId="S::merce.guardiola@gencat.cat::130f4ba4-dc00-4a57-8cbc-7dd2761cba36" providerId="AD" clId="Web-{8AE2AEC4-74EC-4153-9190-92C878D3A7B7}" dt="2021-09-22T14:34:43.986" v="35" actId="20577"/>
          <ac:spMkLst>
            <pc:docMk/>
            <pc:sldMk cId="3327123241" sldId="318"/>
            <ac:spMk id="34" creationId="{00000000-0000-0000-0000-000000000000}"/>
          </ac:spMkLst>
        </pc:spChg>
        <pc:spChg chg="mod">
          <ac:chgData name="Guardiola Parera, Ma. Merce" userId="S::merce.guardiola@gencat.cat::130f4ba4-dc00-4a57-8cbc-7dd2761cba36" providerId="AD" clId="Web-{8AE2AEC4-74EC-4153-9190-92C878D3A7B7}" dt="2021-09-22T14:33:41.141" v="23"/>
          <ac:spMkLst>
            <pc:docMk/>
            <pc:sldMk cId="3327123241" sldId="318"/>
            <ac:spMk id="35" creationId="{00000000-0000-0000-0000-000000000000}"/>
          </ac:spMkLst>
        </pc:spChg>
        <pc:spChg chg="mod">
          <ac:chgData name="Guardiola Parera, Ma. Merce" userId="S::merce.guardiola@gencat.cat::130f4ba4-dc00-4a57-8cbc-7dd2761cba36" providerId="AD" clId="Web-{8AE2AEC4-74EC-4153-9190-92C878D3A7B7}" dt="2021-09-22T14:40:53.119" v="114" actId="20577"/>
          <ac:spMkLst>
            <pc:docMk/>
            <pc:sldMk cId="3327123241" sldId="318"/>
            <ac:spMk id="36" creationId="{00000000-0000-0000-0000-000000000000}"/>
          </ac:spMkLst>
        </pc:spChg>
        <pc:picChg chg="add del">
          <ac:chgData name="Guardiola Parera, Ma. Merce" userId="S::merce.guardiola@gencat.cat::130f4ba4-dc00-4a57-8cbc-7dd2761cba36" providerId="AD" clId="Web-{8AE2AEC4-74EC-4153-9190-92C878D3A7B7}" dt="2021-09-22T14:36:22.566" v="59"/>
          <ac:picMkLst>
            <pc:docMk/>
            <pc:sldMk cId="3327123241" sldId="318"/>
            <ac:picMk id="6" creationId="{00000000-0000-0000-0000-000000000000}"/>
          </ac:picMkLst>
        </pc:picChg>
        <pc:picChg chg="add del mod">
          <ac:chgData name="Guardiola Parera, Ma. Merce" userId="S::merce.guardiola@gencat.cat::130f4ba4-dc00-4a57-8cbc-7dd2761cba36" providerId="AD" clId="Web-{8AE2AEC4-74EC-4153-9190-92C878D3A7B7}" dt="2021-09-22T14:36:26.723" v="60" actId="1076"/>
          <ac:picMkLst>
            <pc:docMk/>
            <pc:sldMk cId="3327123241" sldId="318"/>
            <ac:picMk id="7" creationId="{2B23305F-0045-45CF-A2B6-3712F0753542}"/>
          </ac:picMkLst>
        </pc:picChg>
        <pc:picChg chg="add mod">
          <ac:chgData name="Guardiola Parera, Ma. Merce" userId="S::merce.guardiola@gencat.cat::130f4ba4-dc00-4a57-8cbc-7dd2761cba36" providerId="AD" clId="Web-{8AE2AEC4-74EC-4153-9190-92C878D3A7B7}" dt="2021-09-22T14:37:00.973" v="64" actId="1076"/>
          <ac:picMkLst>
            <pc:docMk/>
            <pc:sldMk cId="3327123241" sldId="318"/>
            <ac:picMk id="8" creationId="{5B7ADB8F-95B4-4B57-8AB6-648D328FE3A2}"/>
          </ac:picMkLst>
        </pc:picChg>
        <pc:cxnChg chg="mod">
          <ac:chgData name="Guardiola Parera, Ma. Merce" userId="S::merce.guardiola@gencat.cat::130f4ba4-dc00-4a57-8cbc-7dd2761cba36" providerId="AD" clId="Web-{8AE2AEC4-74EC-4153-9190-92C878D3A7B7}" dt="2021-09-22T14:34:18.376" v="31" actId="1076"/>
          <ac:cxnSpMkLst>
            <pc:docMk/>
            <pc:sldMk cId="3327123241" sldId="318"/>
            <ac:cxnSpMk id="24" creationId="{00000000-0000-0000-0000-000000000000}"/>
          </ac:cxnSpMkLst>
        </pc:cxnChg>
      </pc:sldChg>
    </pc:docChg>
  </pc:docChgLst>
  <pc:docChgLst>
    <pc:chgData name="Garcia Cotarelo, Lorena" userId="S::lgarciaco@gencat.cat::ddbe8776-7769-4d2b-a6bf-fb20173a42ae" providerId="AD" clId="Web-{9FE0D611-C38E-45BC-ADF0-20261E31D124}"/>
    <pc:docChg chg="modSld">
      <pc:chgData name="Garcia Cotarelo, Lorena" userId="S::lgarciaco@gencat.cat::ddbe8776-7769-4d2b-a6bf-fb20173a42ae" providerId="AD" clId="Web-{9FE0D611-C38E-45BC-ADF0-20261E31D124}" dt="2021-09-22T15:24:14.468" v="418" actId="20577"/>
      <pc:docMkLst>
        <pc:docMk/>
      </pc:docMkLst>
      <pc:sldChg chg="modSp">
        <pc:chgData name="Garcia Cotarelo, Lorena" userId="S::lgarciaco@gencat.cat::ddbe8776-7769-4d2b-a6bf-fb20173a42ae" providerId="AD" clId="Web-{9FE0D611-C38E-45BC-ADF0-20261E31D124}" dt="2021-09-22T15:05:46.233" v="178" actId="1076"/>
        <pc:sldMkLst>
          <pc:docMk/>
          <pc:sldMk cId="2801235630" sldId="296"/>
        </pc:sldMkLst>
        <pc:spChg chg="mod">
          <ac:chgData name="Garcia Cotarelo, Lorena" userId="S::lgarciaco@gencat.cat::ddbe8776-7769-4d2b-a6bf-fb20173a42ae" providerId="AD" clId="Web-{9FE0D611-C38E-45BC-ADF0-20261E31D124}" dt="2021-09-22T14:54:08.635" v="94" actId="20577"/>
          <ac:spMkLst>
            <pc:docMk/>
            <pc:sldMk cId="2801235630" sldId="296"/>
            <ac:spMk id="6" creationId="{A9DF85B9-0ED9-40F3-8B11-E416491A6A42}"/>
          </ac:spMkLst>
        </pc:spChg>
        <pc:spChg chg="mod">
          <ac:chgData name="Garcia Cotarelo, Lorena" userId="S::lgarciaco@gencat.cat::ddbe8776-7769-4d2b-a6bf-fb20173a42ae" providerId="AD" clId="Web-{9FE0D611-C38E-45BC-ADF0-20261E31D124}" dt="2021-09-22T14:55:22.075" v="116" actId="20577"/>
          <ac:spMkLst>
            <pc:docMk/>
            <pc:sldMk cId="2801235630" sldId="296"/>
            <ac:spMk id="38" creationId="{92F04666-28CF-4502-9BA6-8F880E3D24AD}"/>
          </ac:spMkLst>
        </pc:spChg>
        <pc:spChg chg="mod">
          <ac:chgData name="Garcia Cotarelo, Lorena" userId="S::lgarciaco@gencat.cat::ddbe8776-7769-4d2b-a6bf-fb20173a42ae" providerId="AD" clId="Web-{9FE0D611-C38E-45BC-ADF0-20261E31D124}" dt="2021-09-22T15:05:34.764" v="175" actId="1076"/>
          <ac:spMkLst>
            <pc:docMk/>
            <pc:sldMk cId="2801235630" sldId="296"/>
            <ac:spMk id="40" creationId="{00000000-0000-0000-0000-000000000000}"/>
          </ac:spMkLst>
        </pc:spChg>
        <pc:picChg chg="mod">
          <ac:chgData name="Garcia Cotarelo, Lorena" userId="S::lgarciaco@gencat.cat::ddbe8776-7769-4d2b-a6bf-fb20173a42ae" providerId="AD" clId="Web-{9FE0D611-C38E-45BC-ADF0-20261E31D124}" dt="2021-09-22T15:05:39.811" v="177" actId="1076"/>
          <ac:picMkLst>
            <pc:docMk/>
            <pc:sldMk cId="2801235630" sldId="296"/>
            <ac:picMk id="30" creationId="{00000000-0000-0000-0000-000000000000}"/>
          </ac:picMkLst>
        </pc:picChg>
        <pc:picChg chg="mod">
          <ac:chgData name="Garcia Cotarelo, Lorena" userId="S::lgarciaco@gencat.cat::ddbe8776-7769-4d2b-a6bf-fb20173a42ae" providerId="AD" clId="Web-{9FE0D611-C38E-45BC-ADF0-20261E31D124}" dt="2021-09-22T15:05:46.233" v="178" actId="1076"/>
          <ac:picMkLst>
            <pc:docMk/>
            <pc:sldMk cId="2801235630" sldId="296"/>
            <ac:picMk id="31" creationId="{00000000-0000-0000-0000-000000000000}"/>
          </ac:picMkLst>
        </pc:picChg>
        <pc:cxnChg chg="mod">
          <ac:chgData name="Garcia Cotarelo, Lorena" userId="S::lgarciaco@gencat.cat::ddbe8776-7769-4d2b-a6bf-fb20173a42ae" providerId="AD" clId="Web-{9FE0D611-C38E-45BC-ADF0-20261E31D124}" dt="2021-09-22T15:05:16.467" v="173" actId="14100"/>
          <ac:cxnSpMkLst>
            <pc:docMk/>
            <pc:sldMk cId="2801235630" sldId="296"/>
            <ac:cxnSpMk id="3" creationId="{00000000-0000-0000-0000-000000000000}"/>
          </ac:cxnSpMkLst>
        </pc:cxnChg>
        <pc:cxnChg chg="mod">
          <ac:chgData name="Garcia Cotarelo, Lorena" userId="S::lgarciaco@gencat.cat::ddbe8776-7769-4d2b-a6bf-fb20173a42ae" providerId="AD" clId="Web-{9FE0D611-C38E-45BC-ADF0-20261E31D124}" dt="2021-09-22T15:05:31.967" v="174" actId="1076"/>
          <ac:cxnSpMkLst>
            <pc:docMk/>
            <pc:sldMk cId="2801235630" sldId="296"/>
            <ac:cxnSpMk id="41" creationId="{00000000-0000-0000-0000-000000000000}"/>
          </ac:cxnSpMkLst>
        </pc:cxnChg>
      </pc:sldChg>
      <pc:sldChg chg="addSp delSp modSp">
        <pc:chgData name="Garcia Cotarelo, Lorena" userId="S::lgarciaco@gencat.cat::ddbe8776-7769-4d2b-a6bf-fb20173a42ae" providerId="AD" clId="Web-{9FE0D611-C38E-45BC-ADF0-20261E31D124}" dt="2021-09-22T15:13:31.497" v="289" actId="20577"/>
        <pc:sldMkLst>
          <pc:docMk/>
          <pc:sldMk cId="1228918912" sldId="307"/>
        </pc:sldMkLst>
        <pc:spChg chg="mod">
          <ac:chgData name="Garcia Cotarelo, Lorena" userId="S::lgarciaco@gencat.cat::ddbe8776-7769-4d2b-a6bf-fb20173a42ae" providerId="AD" clId="Web-{9FE0D611-C38E-45BC-ADF0-20261E31D124}" dt="2021-09-22T14:59:13.628" v="162" actId="14100"/>
          <ac:spMkLst>
            <pc:docMk/>
            <pc:sldMk cId="1228918912" sldId="307"/>
            <ac:spMk id="2" creationId="{00000000-0000-0000-0000-000000000000}"/>
          </ac:spMkLst>
        </pc:spChg>
        <pc:spChg chg="add mod">
          <ac:chgData name="Garcia Cotarelo, Lorena" userId="S::lgarciaco@gencat.cat::ddbe8776-7769-4d2b-a6bf-fb20173a42ae" providerId="AD" clId="Web-{9FE0D611-C38E-45BC-ADF0-20261E31D124}" dt="2021-09-22T15:12:21.104" v="279" actId="20577"/>
          <ac:spMkLst>
            <pc:docMk/>
            <pc:sldMk cId="1228918912" sldId="307"/>
            <ac:spMk id="9" creationId="{6A5CD018-FC35-4879-81F9-5CEFD473C5F7}"/>
          </ac:spMkLst>
        </pc:spChg>
        <pc:spChg chg="mod">
          <ac:chgData name="Garcia Cotarelo, Lorena" userId="S::lgarciaco@gencat.cat::ddbe8776-7769-4d2b-a6bf-fb20173a42ae" providerId="AD" clId="Web-{9FE0D611-C38E-45BC-ADF0-20261E31D124}" dt="2021-09-22T15:03:37.527" v="164" actId="1076"/>
          <ac:spMkLst>
            <pc:docMk/>
            <pc:sldMk cId="1228918912" sldId="307"/>
            <ac:spMk id="11" creationId="{00000000-0000-0000-0000-000000000000}"/>
          </ac:spMkLst>
        </pc:spChg>
        <pc:spChg chg="del mod">
          <ac:chgData name="Garcia Cotarelo, Lorena" userId="S::lgarciaco@gencat.cat::ddbe8776-7769-4d2b-a6bf-fb20173a42ae" providerId="AD" clId="Web-{9FE0D611-C38E-45BC-ADF0-20261E31D124}" dt="2021-09-22T15:06:42.438" v="179"/>
          <ac:spMkLst>
            <pc:docMk/>
            <pc:sldMk cId="1228918912" sldId="307"/>
            <ac:spMk id="15" creationId="{00000000-0000-0000-0000-000000000000}"/>
          </ac:spMkLst>
        </pc:spChg>
        <pc:spChg chg="del mod">
          <ac:chgData name="Garcia Cotarelo, Lorena" userId="S::lgarciaco@gencat.cat::ddbe8776-7769-4d2b-a6bf-fb20173a42ae" providerId="AD" clId="Web-{9FE0D611-C38E-45BC-ADF0-20261E31D124}" dt="2021-09-22T14:55:57.842" v="119"/>
          <ac:spMkLst>
            <pc:docMk/>
            <pc:sldMk cId="1228918912" sldId="307"/>
            <ac:spMk id="19" creationId="{00000000-0000-0000-0000-000000000000}"/>
          </ac:spMkLst>
        </pc:spChg>
        <pc:spChg chg="del mod">
          <ac:chgData name="Garcia Cotarelo, Lorena" userId="S::lgarciaco@gencat.cat::ddbe8776-7769-4d2b-a6bf-fb20173a42ae" providerId="AD" clId="Web-{9FE0D611-C38E-45BC-ADF0-20261E31D124}" dt="2021-09-22T14:56:00.826" v="122"/>
          <ac:spMkLst>
            <pc:docMk/>
            <pc:sldMk cId="1228918912" sldId="307"/>
            <ac:spMk id="20" creationId="{00000000-0000-0000-0000-000000000000}"/>
          </ac:spMkLst>
        </pc:spChg>
        <pc:spChg chg="del mod">
          <ac:chgData name="Garcia Cotarelo, Lorena" userId="S::lgarciaco@gencat.cat::ddbe8776-7769-4d2b-a6bf-fb20173a42ae" providerId="AD" clId="Web-{9FE0D611-C38E-45BC-ADF0-20261E31D124}" dt="2021-09-22T14:58:44.237" v="155"/>
          <ac:spMkLst>
            <pc:docMk/>
            <pc:sldMk cId="1228918912" sldId="307"/>
            <ac:spMk id="23" creationId="{00000000-0000-0000-0000-000000000000}"/>
          </ac:spMkLst>
        </pc:spChg>
        <pc:spChg chg="add mod">
          <ac:chgData name="Garcia Cotarelo, Lorena" userId="S::lgarciaco@gencat.cat::ddbe8776-7769-4d2b-a6bf-fb20173a42ae" providerId="AD" clId="Web-{9FE0D611-C38E-45BC-ADF0-20261E31D124}" dt="2021-09-22T15:13:10.230" v="287" actId="20577"/>
          <ac:spMkLst>
            <pc:docMk/>
            <pc:sldMk cId="1228918912" sldId="307"/>
            <ac:spMk id="31" creationId="{00D6D695-FE1F-42E0-BE14-DCF22F56BA3C}"/>
          </ac:spMkLst>
        </pc:spChg>
        <pc:spChg chg="add mod">
          <ac:chgData name="Garcia Cotarelo, Lorena" userId="S::lgarciaco@gencat.cat::ddbe8776-7769-4d2b-a6bf-fb20173a42ae" providerId="AD" clId="Web-{9FE0D611-C38E-45BC-ADF0-20261E31D124}" dt="2021-09-22T15:13:31.497" v="289" actId="20577"/>
          <ac:spMkLst>
            <pc:docMk/>
            <pc:sldMk cId="1228918912" sldId="307"/>
            <ac:spMk id="32" creationId="{E6711C75-3BE4-48F7-A68D-804B7DD7503F}"/>
          </ac:spMkLst>
        </pc:spChg>
        <pc:spChg chg="mod">
          <ac:chgData name="Garcia Cotarelo, Lorena" userId="S::lgarciaco@gencat.cat::ddbe8776-7769-4d2b-a6bf-fb20173a42ae" providerId="AD" clId="Web-{9FE0D611-C38E-45BC-ADF0-20261E31D124}" dt="2021-09-22T14:58:55.987" v="159" actId="20577"/>
          <ac:spMkLst>
            <pc:docMk/>
            <pc:sldMk cId="1228918912" sldId="307"/>
            <ac:spMk id="34" creationId="{00000000-0000-0000-0000-000000000000}"/>
          </ac:spMkLst>
        </pc:spChg>
        <pc:spChg chg="mod">
          <ac:chgData name="Garcia Cotarelo, Lorena" userId="S::lgarciaco@gencat.cat::ddbe8776-7769-4d2b-a6bf-fb20173a42ae" providerId="AD" clId="Web-{9FE0D611-C38E-45BC-ADF0-20261E31D124}" dt="2021-09-22T15:04:33.981" v="172" actId="1076"/>
          <ac:spMkLst>
            <pc:docMk/>
            <pc:sldMk cId="1228918912" sldId="307"/>
            <ac:spMk id="40" creationId="{00000000-0000-0000-0000-000000000000}"/>
          </ac:spMkLst>
        </pc:spChg>
        <pc:spChg chg="del mod">
          <ac:chgData name="Garcia Cotarelo, Lorena" userId="S::lgarciaco@gencat.cat::ddbe8776-7769-4d2b-a6bf-fb20173a42ae" providerId="AD" clId="Web-{9FE0D611-C38E-45BC-ADF0-20261E31D124}" dt="2021-09-22T14:56:08.592" v="127"/>
          <ac:spMkLst>
            <pc:docMk/>
            <pc:sldMk cId="1228918912" sldId="307"/>
            <ac:spMk id="47" creationId="{00000000-0000-0000-0000-000000000000}"/>
          </ac:spMkLst>
        </pc:spChg>
        <pc:spChg chg="del">
          <ac:chgData name="Garcia Cotarelo, Lorena" userId="S::lgarciaco@gencat.cat::ddbe8776-7769-4d2b-a6bf-fb20173a42ae" providerId="AD" clId="Web-{9FE0D611-C38E-45BC-ADF0-20261E31D124}" dt="2021-09-22T14:56:03.482" v="123"/>
          <ac:spMkLst>
            <pc:docMk/>
            <pc:sldMk cId="1228918912" sldId="307"/>
            <ac:spMk id="48" creationId="{00000000-0000-0000-0000-000000000000}"/>
          </ac:spMkLst>
        </pc:spChg>
        <pc:picChg chg="mod">
          <ac:chgData name="Garcia Cotarelo, Lorena" userId="S::lgarciaco@gencat.cat::ddbe8776-7769-4d2b-a6bf-fb20173a42ae" providerId="AD" clId="Web-{9FE0D611-C38E-45BC-ADF0-20261E31D124}" dt="2021-09-22T14:56:53.765" v="139" actId="1076"/>
          <ac:picMkLst>
            <pc:docMk/>
            <pc:sldMk cId="1228918912" sldId="307"/>
            <ac:picMk id="4" creationId="{00000000-0000-0000-0000-000000000000}"/>
          </ac:picMkLst>
        </pc:picChg>
        <pc:picChg chg="mod">
          <ac:chgData name="Garcia Cotarelo, Lorena" userId="S::lgarciaco@gencat.cat::ddbe8776-7769-4d2b-a6bf-fb20173a42ae" providerId="AD" clId="Web-{9FE0D611-C38E-45BC-ADF0-20261E31D124}" dt="2021-09-22T14:56:55.468" v="140" actId="1076"/>
          <ac:picMkLst>
            <pc:docMk/>
            <pc:sldMk cId="1228918912" sldId="307"/>
            <ac:picMk id="5" creationId="{00000000-0000-0000-0000-000000000000}"/>
          </ac:picMkLst>
        </pc:picChg>
        <pc:picChg chg="mod">
          <ac:chgData name="Garcia Cotarelo, Lorena" userId="S::lgarciaco@gencat.cat::ddbe8776-7769-4d2b-a6bf-fb20173a42ae" providerId="AD" clId="Web-{9FE0D611-C38E-45BC-ADF0-20261E31D124}" dt="2021-09-22T14:56:59.359" v="141" actId="1076"/>
          <ac:picMkLst>
            <pc:docMk/>
            <pc:sldMk cId="1228918912" sldId="307"/>
            <ac:picMk id="6" creationId="{00000000-0000-0000-0000-000000000000}"/>
          </ac:picMkLst>
        </pc:picChg>
        <pc:picChg chg="mod">
          <ac:chgData name="Garcia Cotarelo, Lorena" userId="S::lgarciaco@gencat.cat::ddbe8776-7769-4d2b-a6bf-fb20173a42ae" providerId="AD" clId="Web-{9FE0D611-C38E-45BC-ADF0-20261E31D124}" dt="2021-09-22T14:57:04.093" v="142" actId="1076"/>
          <ac:picMkLst>
            <pc:docMk/>
            <pc:sldMk cId="1228918912" sldId="307"/>
            <ac:picMk id="7" creationId="{00000000-0000-0000-0000-000000000000}"/>
          </ac:picMkLst>
        </pc:picChg>
        <pc:cxnChg chg="mod">
          <ac:chgData name="Garcia Cotarelo, Lorena" userId="S::lgarciaco@gencat.cat::ddbe8776-7769-4d2b-a6bf-fb20173a42ae" providerId="AD" clId="Web-{9FE0D611-C38E-45BC-ADF0-20261E31D124}" dt="2021-09-22T15:03:51.183" v="166" actId="14100"/>
          <ac:cxnSpMkLst>
            <pc:docMk/>
            <pc:sldMk cId="1228918912" sldId="307"/>
            <ac:cxnSpMk id="3" creationId="{00000000-0000-0000-0000-000000000000}"/>
          </ac:cxnSpMkLst>
        </pc:cxnChg>
        <pc:cxnChg chg="del">
          <ac:chgData name="Garcia Cotarelo, Lorena" userId="S::lgarciaco@gencat.cat::ddbe8776-7769-4d2b-a6bf-fb20173a42ae" providerId="AD" clId="Web-{9FE0D611-C38E-45BC-ADF0-20261E31D124}" dt="2021-09-22T14:55:55.451" v="117"/>
          <ac:cxnSpMkLst>
            <pc:docMk/>
            <pc:sldMk cId="1228918912" sldId="307"/>
            <ac:cxnSpMk id="8" creationId="{00000000-0000-0000-0000-000000000000}"/>
          </ac:cxnSpMkLst>
        </pc:cxnChg>
        <pc:cxnChg chg="mod">
          <ac:chgData name="Garcia Cotarelo, Lorena" userId="S::lgarciaco@gencat.cat::ddbe8776-7769-4d2b-a6bf-fb20173a42ae" providerId="AD" clId="Web-{9FE0D611-C38E-45BC-ADF0-20261E31D124}" dt="2021-09-22T15:04:17.809" v="170" actId="1076"/>
          <ac:cxnSpMkLst>
            <pc:docMk/>
            <pc:sldMk cId="1228918912" sldId="307"/>
            <ac:cxnSpMk id="41" creationId="{00000000-0000-0000-0000-000000000000}"/>
          </ac:cxnSpMkLst>
        </pc:cxnChg>
        <pc:cxnChg chg="del">
          <ac:chgData name="Garcia Cotarelo, Lorena" userId="S::lgarciaco@gencat.cat::ddbe8776-7769-4d2b-a6bf-fb20173a42ae" providerId="AD" clId="Web-{9FE0D611-C38E-45BC-ADF0-20261E31D124}" dt="2021-09-22T14:56:04.779" v="124"/>
          <ac:cxnSpMkLst>
            <pc:docMk/>
            <pc:sldMk cId="1228918912" sldId="307"/>
            <ac:cxnSpMk id="49" creationId="{00000000-0000-0000-0000-000000000000}"/>
          </ac:cxnSpMkLst>
        </pc:cxnChg>
      </pc:sldChg>
      <pc:sldChg chg="addSp delSp modSp">
        <pc:chgData name="Garcia Cotarelo, Lorena" userId="S::lgarciaco@gencat.cat::ddbe8776-7769-4d2b-a6bf-fb20173a42ae" providerId="AD" clId="Web-{9FE0D611-C38E-45BC-ADF0-20261E31D124}" dt="2021-09-22T15:24:14.468" v="418" actId="20577"/>
        <pc:sldMkLst>
          <pc:docMk/>
          <pc:sldMk cId="2272237565" sldId="308"/>
        </pc:sldMkLst>
        <pc:spChg chg="mod">
          <ac:chgData name="Garcia Cotarelo, Lorena" userId="S::lgarciaco@gencat.cat::ddbe8776-7769-4d2b-a6bf-fb20173a42ae" providerId="AD" clId="Web-{9FE0D611-C38E-45BC-ADF0-20261E31D124}" dt="2021-09-22T15:19:00.818" v="358" actId="14100"/>
          <ac:spMkLst>
            <pc:docMk/>
            <pc:sldMk cId="2272237565" sldId="308"/>
            <ac:spMk id="2" creationId="{00000000-0000-0000-0000-000000000000}"/>
          </ac:spMkLst>
        </pc:spChg>
        <pc:spChg chg="mod">
          <ac:chgData name="Garcia Cotarelo, Lorena" userId="S::lgarciaco@gencat.cat::ddbe8776-7769-4d2b-a6bf-fb20173a42ae" providerId="AD" clId="Web-{9FE0D611-C38E-45BC-ADF0-20261E31D124}" dt="2021-09-22T15:18:55.396" v="357" actId="1076"/>
          <ac:spMkLst>
            <pc:docMk/>
            <pc:sldMk cId="2272237565" sldId="308"/>
            <ac:spMk id="11" creationId="{00000000-0000-0000-0000-000000000000}"/>
          </ac:spMkLst>
        </pc:spChg>
        <pc:spChg chg="mod">
          <ac:chgData name="Garcia Cotarelo, Lorena" userId="S::lgarciaco@gencat.cat::ddbe8776-7769-4d2b-a6bf-fb20173a42ae" providerId="AD" clId="Web-{9FE0D611-C38E-45BC-ADF0-20261E31D124}" dt="2021-09-22T15:23:49.327" v="415" actId="20577"/>
          <ac:spMkLst>
            <pc:docMk/>
            <pc:sldMk cId="2272237565" sldId="308"/>
            <ac:spMk id="15" creationId="{00000000-0000-0000-0000-000000000000}"/>
          </ac:spMkLst>
        </pc:spChg>
        <pc:spChg chg="del">
          <ac:chgData name="Garcia Cotarelo, Lorena" userId="S::lgarciaco@gencat.cat::ddbe8776-7769-4d2b-a6bf-fb20173a42ae" providerId="AD" clId="Web-{9FE0D611-C38E-45BC-ADF0-20261E31D124}" dt="2021-09-22T15:13:45.731" v="292"/>
          <ac:spMkLst>
            <pc:docMk/>
            <pc:sldMk cId="2272237565" sldId="308"/>
            <ac:spMk id="19" creationId="{00000000-0000-0000-0000-000000000000}"/>
          </ac:spMkLst>
        </pc:spChg>
        <pc:spChg chg="del">
          <ac:chgData name="Garcia Cotarelo, Lorena" userId="S::lgarciaco@gencat.cat::ddbe8776-7769-4d2b-a6bf-fb20173a42ae" providerId="AD" clId="Web-{9FE0D611-C38E-45BC-ADF0-20261E31D124}" dt="2021-09-22T15:13:42.466" v="290"/>
          <ac:spMkLst>
            <pc:docMk/>
            <pc:sldMk cId="2272237565" sldId="308"/>
            <ac:spMk id="20" creationId="{00000000-0000-0000-0000-000000000000}"/>
          </ac:spMkLst>
        </pc:spChg>
        <pc:spChg chg="mod">
          <ac:chgData name="Garcia Cotarelo, Lorena" userId="S::lgarciaco@gencat.cat::ddbe8776-7769-4d2b-a6bf-fb20173a42ae" providerId="AD" clId="Web-{9FE0D611-C38E-45BC-ADF0-20261E31D124}" dt="2021-09-22T15:23:27.326" v="406" actId="20577"/>
          <ac:spMkLst>
            <pc:docMk/>
            <pc:sldMk cId="2272237565" sldId="308"/>
            <ac:spMk id="23" creationId="{00000000-0000-0000-0000-000000000000}"/>
          </ac:spMkLst>
        </pc:spChg>
        <pc:spChg chg="add mod">
          <ac:chgData name="Garcia Cotarelo, Lorena" userId="S::lgarciaco@gencat.cat::ddbe8776-7769-4d2b-a6bf-fb20173a42ae" providerId="AD" clId="Web-{9FE0D611-C38E-45BC-ADF0-20261E31D124}" dt="2021-09-22T15:24:14.468" v="418" actId="20577"/>
          <ac:spMkLst>
            <pc:docMk/>
            <pc:sldMk cId="2272237565" sldId="308"/>
            <ac:spMk id="28" creationId="{B7601DDB-EEED-4419-BB0B-82A7C48FF730}"/>
          </ac:spMkLst>
        </pc:spChg>
        <pc:spChg chg="mod">
          <ac:chgData name="Garcia Cotarelo, Lorena" userId="S::lgarciaco@gencat.cat::ddbe8776-7769-4d2b-a6bf-fb20173a42ae" providerId="AD" clId="Web-{9FE0D611-C38E-45BC-ADF0-20261E31D124}" dt="2021-09-22T15:19:11.194" v="360" actId="1076"/>
          <ac:spMkLst>
            <pc:docMk/>
            <pc:sldMk cId="2272237565" sldId="308"/>
            <ac:spMk id="40" creationId="{00000000-0000-0000-0000-000000000000}"/>
          </ac:spMkLst>
        </pc:spChg>
        <pc:spChg chg="del">
          <ac:chgData name="Garcia Cotarelo, Lorena" userId="S::lgarciaco@gencat.cat::ddbe8776-7769-4d2b-a6bf-fb20173a42ae" providerId="AD" clId="Web-{9FE0D611-C38E-45BC-ADF0-20261E31D124}" dt="2021-09-22T15:13:52.185" v="296"/>
          <ac:spMkLst>
            <pc:docMk/>
            <pc:sldMk cId="2272237565" sldId="308"/>
            <ac:spMk id="47" creationId="{00000000-0000-0000-0000-000000000000}"/>
          </ac:spMkLst>
        </pc:spChg>
        <pc:spChg chg="del">
          <ac:chgData name="Garcia Cotarelo, Lorena" userId="S::lgarciaco@gencat.cat::ddbe8776-7769-4d2b-a6bf-fb20173a42ae" providerId="AD" clId="Web-{9FE0D611-C38E-45BC-ADF0-20261E31D124}" dt="2021-09-22T15:13:49.028" v="293"/>
          <ac:spMkLst>
            <pc:docMk/>
            <pc:sldMk cId="2272237565" sldId="308"/>
            <ac:spMk id="48" creationId="{00000000-0000-0000-0000-000000000000}"/>
          </ac:spMkLst>
        </pc:spChg>
        <pc:picChg chg="mod">
          <ac:chgData name="Garcia Cotarelo, Lorena" userId="S::lgarciaco@gencat.cat::ddbe8776-7769-4d2b-a6bf-fb20173a42ae" providerId="AD" clId="Web-{9FE0D611-C38E-45BC-ADF0-20261E31D124}" dt="2021-09-22T15:19:33.007" v="367" actId="1076"/>
          <ac:picMkLst>
            <pc:docMk/>
            <pc:sldMk cId="2272237565" sldId="308"/>
            <ac:picMk id="5" creationId="{00000000-0000-0000-0000-000000000000}"/>
          </ac:picMkLst>
        </pc:picChg>
        <pc:picChg chg="mod">
          <ac:chgData name="Garcia Cotarelo, Lorena" userId="S::lgarciaco@gencat.cat::ddbe8776-7769-4d2b-a6bf-fb20173a42ae" providerId="AD" clId="Web-{9FE0D611-C38E-45BC-ADF0-20261E31D124}" dt="2021-09-22T15:19:13.663" v="361" actId="1076"/>
          <ac:picMkLst>
            <pc:docMk/>
            <pc:sldMk cId="2272237565" sldId="308"/>
            <ac:picMk id="9" creationId="{00000000-0000-0000-0000-000000000000}"/>
          </ac:picMkLst>
        </pc:picChg>
        <pc:picChg chg="mod">
          <ac:chgData name="Garcia Cotarelo, Lorena" userId="S::lgarciaco@gencat.cat::ddbe8776-7769-4d2b-a6bf-fb20173a42ae" providerId="AD" clId="Web-{9FE0D611-C38E-45BC-ADF0-20261E31D124}" dt="2021-09-22T15:19:27.600" v="366" actId="1076"/>
          <ac:picMkLst>
            <pc:docMk/>
            <pc:sldMk cId="2272237565" sldId="308"/>
            <ac:picMk id="10" creationId="{00000000-0000-0000-0000-000000000000}"/>
          </ac:picMkLst>
        </pc:picChg>
        <pc:cxnChg chg="mod">
          <ac:chgData name="Garcia Cotarelo, Lorena" userId="S::lgarciaco@gencat.cat::ddbe8776-7769-4d2b-a6bf-fb20173a42ae" providerId="AD" clId="Web-{9FE0D611-C38E-45BC-ADF0-20261E31D124}" dt="2021-09-22T15:18:51.365" v="356" actId="1076"/>
          <ac:cxnSpMkLst>
            <pc:docMk/>
            <pc:sldMk cId="2272237565" sldId="308"/>
            <ac:cxnSpMk id="3" creationId="{00000000-0000-0000-0000-000000000000}"/>
          </ac:cxnSpMkLst>
        </pc:cxnChg>
        <pc:cxnChg chg="del">
          <ac:chgData name="Garcia Cotarelo, Lorena" userId="S::lgarciaco@gencat.cat::ddbe8776-7769-4d2b-a6bf-fb20173a42ae" providerId="AD" clId="Web-{9FE0D611-C38E-45BC-ADF0-20261E31D124}" dt="2021-09-22T15:13:44.184" v="291"/>
          <ac:cxnSpMkLst>
            <pc:docMk/>
            <pc:sldMk cId="2272237565" sldId="308"/>
            <ac:cxnSpMk id="8" creationId="{00000000-0000-0000-0000-000000000000}"/>
          </ac:cxnSpMkLst>
        </pc:cxnChg>
        <pc:cxnChg chg="mod">
          <ac:chgData name="Garcia Cotarelo, Lorena" userId="S::lgarciaco@gencat.cat::ddbe8776-7769-4d2b-a6bf-fb20173a42ae" providerId="AD" clId="Web-{9FE0D611-C38E-45BC-ADF0-20261E31D124}" dt="2021-09-22T15:19:06.490" v="359" actId="1076"/>
          <ac:cxnSpMkLst>
            <pc:docMk/>
            <pc:sldMk cId="2272237565" sldId="308"/>
            <ac:cxnSpMk id="41" creationId="{00000000-0000-0000-0000-000000000000}"/>
          </ac:cxnSpMkLst>
        </pc:cxnChg>
        <pc:cxnChg chg="del mod">
          <ac:chgData name="Garcia Cotarelo, Lorena" userId="S::lgarciaco@gencat.cat::ddbe8776-7769-4d2b-a6bf-fb20173a42ae" providerId="AD" clId="Web-{9FE0D611-C38E-45BC-ADF0-20261E31D124}" dt="2021-09-22T15:13:50.528" v="295"/>
          <ac:cxnSpMkLst>
            <pc:docMk/>
            <pc:sldMk cId="2272237565" sldId="308"/>
            <ac:cxnSpMk id="49" creationId="{00000000-0000-0000-0000-000000000000}"/>
          </ac:cxnSpMkLst>
        </pc:cxnChg>
      </pc:sldChg>
    </pc:docChg>
  </pc:docChgLst>
  <pc:docChgLst>
    <pc:chgData name="Casanovas Ros, Joan" userId="S::jcasanovas@gencat.cat::32972afb-bd74-41e5-82a2-e37e268ced08" providerId="AD" clId="Web-{C60D5A31-1EB8-4168-A230-619AFFBC7999}"/>
    <pc:docChg chg="modSld">
      <pc:chgData name="Casanovas Ros, Joan" userId="S::jcasanovas@gencat.cat::32972afb-bd74-41e5-82a2-e37e268ced08" providerId="AD" clId="Web-{C60D5A31-1EB8-4168-A230-619AFFBC7999}" dt="2021-09-27T06:21:26.301" v="38" actId="1076"/>
      <pc:docMkLst>
        <pc:docMk/>
      </pc:docMkLst>
      <pc:sldChg chg="modSp">
        <pc:chgData name="Casanovas Ros, Joan" userId="S::jcasanovas@gencat.cat::32972afb-bd74-41e5-82a2-e37e268ced08" providerId="AD" clId="Web-{C60D5A31-1EB8-4168-A230-619AFFBC7999}" dt="2021-09-27T06:21:26.301" v="38" actId="1076"/>
        <pc:sldMkLst>
          <pc:docMk/>
          <pc:sldMk cId="330472410" sldId="295"/>
        </pc:sldMkLst>
        <pc:spChg chg="mod">
          <ac:chgData name="Casanovas Ros, Joan" userId="S::jcasanovas@gencat.cat::32972afb-bd74-41e5-82a2-e37e268ced08" providerId="AD" clId="Web-{C60D5A31-1EB8-4168-A230-619AFFBC7999}" dt="2021-09-27T06:21:18.738" v="37" actId="20577"/>
          <ac:spMkLst>
            <pc:docMk/>
            <pc:sldMk cId="330472410" sldId="295"/>
            <ac:spMk id="15" creationId="{00000000-0000-0000-0000-000000000000}"/>
          </ac:spMkLst>
        </pc:spChg>
        <pc:spChg chg="mod">
          <ac:chgData name="Casanovas Ros, Joan" userId="S::jcasanovas@gencat.cat::32972afb-bd74-41e5-82a2-e37e268ced08" providerId="AD" clId="Web-{C60D5A31-1EB8-4168-A230-619AFFBC7999}" dt="2021-09-27T06:21:26.301" v="38" actId="1076"/>
          <ac:spMkLst>
            <pc:docMk/>
            <pc:sldMk cId="330472410" sldId="295"/>
            <ac:spMk id="27" creationId="{2044C7CD-792C-4684-8E6F-A422F0CD0E60}"/>
          </ac:spMkLst>
        </pc:spChg>
      </pc:sldChg>
      <pc:sldChg chg="modSp">
        <pc:chgData name="Casanovas Ros, Joan" userId="S::jcasanovas@gencat.cat::32972afb-bd74-41e5-82a2-e37e268ced08" providerId="AD" clId="Web-{C60D5A31-1EB8-4168-A230-619AFFBC7999}" dt="2021-09-27T06:11:46.595" v="13" actId="1076"/>
        <pc:sldMkLst>
          <pc:docMk/>
          <pc:sldMk cId="1967355626" sldId="306"/>
        </pc:sldMkLst>
        <pc:spChg chg="mod">
          <ac:chgData name="Casanovas Ros, Joan" userId="S::jcasanovas@gencat.cat::32972afb-bd74-41e5-82a2-e37e268ced08" providerId="AD" clId="Web-{C60D5A31-1EB8-4168-A230-619AFFBC7999}" dt="2021-09-27T06:11:46.595" v="13" actId="1076"/>
          <ac:spMkLst>
            <pc:docMk/>
            <pc:sldMk cId="1967355626" sldId="306"/>
            <ac:spMk id="2" creationId="{00000000-0000-0000-0000-000000000000}"/>
          </ac:spMkLst>
        </pc:spChg>
      </pc:sldChg>
      <pc:sldChg chg="modSp">
        <pc:chgData name="Casanovas Ros, Joan" userId="S::jcasanovas@gencat.cat::32972afb-bd74-41e5-82a2-e37e268ced08" providerId="AD" clId="Web-{C60D5A31-1EB8-4168-A230-619AFFBC7999}" dt="2021-09-27T06:10:52.749" v="12" actId="20577"/>
        <pc:sldMkLst>
          <pc:docMk/>
          <pc:sldMk cId="892390176" sldId="319"/>
        </pc:sldMkLst>
        <pc:spChg chg="mod">
          <ac:chgData name="Casanovas Ros, Joan" userId="S::jcasanovas@gencat.cat::32972afb-bd74-41e5-82a2-e37e268ced08" providerId="AD" clId="Web-{C60D5A31-1EB8-4168-A230-619AFFBC7999}" dt="2021-09-27T06:10:52.749" v="12" actId="20577"/>
          <ac:spMkLst>
            <pc:docMk/>
            <pc:sldMk cId="892390176" sldId="319"/>
            <ac:spMk id="21" creationId="{00000000-0000-0000-0000-000000000000}"/>
          </ac:spMkLst>
        </pc:spChg>
      </pc:sldChg>
      <pc:sldChg chg="modSp">
        <pc:chgData name="Casanovas Ros, Joan" userId="S::jcasanovas@gencat.cat::32972afb-bd74-41e5-82a2-e37e268ced08" providerId="AD" clId="Web-{C60D5A31-1EB8-4168-A230-619AFFBC7999}" dt="2021-09-27T06:08:01.556" v="9" actId="20577"/>
        <pc:sldMkLst>
          <pc:docMk/>
          <pc:sldMk cId="900280201" sldId="320"/>
        </pc:sldMkLst>
        <pc:spChg chg="mod">
          <ac:chgData name="Casanovas Ros, Joan" userId="S::jcasanovas@gencat.cat::32972afb-bd74-41e5-82a2-e37e268ced08" providerId="AD" clId="Web-{C60D5A31-1EB8-4168-A230-619AFFBC7999}" dt="2021-09-27T06:08:01.556" v="9" actId="20577"/>
          <ac:spMkLst>
            <pc:docMk/>
            <pc:sldMk cId="900280201" sldId="320"/>
            <ac:spMk id="27" creationId="{00000000-0000-0000-0000-000000000000}"/>
          </ac:spMkLst>
        </pc:spChg>
      </pc:sldChg>
    </pc:docChg>
  </pc:docChgLst>
  <pc:docChgLst>
    <pc:chgData name="Gavaldà Gotarra, Josep Maria" userId="S::jmgavalda@gencat.cat::5bab961a-f337-4c7b-a517-dc0bc0857c11" providerId="AD" clId="Web-{5DDF2FD1-3C2A-4E3E-833A-37B9CA5BACC5}"/>
    <pc:docChg chg="modSld">
      <pc:chgData name="Gavaldà Gotarra, Josep Maria" userId="S::jmgavalda@gencat.cat::5bab961a-f337-4c7b-a517-dc0bc0857c11" providerId="AD" clId="Web-{5DDF2FD1-3C2A-4E3E-833A-37B9CA5BACC5}" dt="2021-09-17T10:18:57.037" v="61" actId="20577"/>
      <pc:docMkLst>
        <pc:docMk/>
      </pc:docMkLst>
      <pc:sldChg chg="modSp">
        <pc:chgData name="Gavaldà Gotarra, Josep Maria" userId="S::jmgavalda@gencat.cat::5bab961a-f337-4c7b-a517-dc0bc0857c11" providerId="AD" clId="Web-{5DDF2FD1-3C2A-4E3E-833A-37B9CA5BACC5}" dt="2021-09-17T10:18:57.037" v="61" actId="20577"/>
        <pc:sldMkLst>
          <pc:docMk/>
          <pc:sldMk cId="121796616" sldId="304"/>
        </pc:sldMkLst>
        <pc:spChg chg="mod">
          <ac:chgData name="Gavaldà Gotarra, Josep Maria" userId="S::jmgavalda@gencat.cat::5bab961a-f337-4c7b-a517-dc0bc0857c11" providerId="AD" clId="Web-{5DDF2FD1-3C2A-4E3E-833A-37B9CA5BACC5}" dt="2021-09-17T10:18:38.318" v="35" actId="20577"/>
          <ac:spMkLst>
            <pc:docMk/>
            <pc:sldMk cId="121796616" sldId="304"/>
            <ac:spMk id="15" creationId="{00000000-0000-0000-0000-000000000000}"/>
          </ac:spMkLst>
        </pc:spChg>
        <pc:spChg chg="mod">
          <ac:chgData name="Gavaldà Gotarra, Josep Maria" userId="S::jmgavalda@gencat.cat::5bab961a-f337-4c7b-a517-dc0bc0857c11" providerId="AD" clId="Web-{5DDF2FD1-3C2A-4E3E-833A-37B9CA5BACC5}" dt="2021-09-17T10:18:57.037" v="61" actId="20577"/>
          <ac:spMkLst>
            <pc:docMk/>
            <pc:sldMk cId="121796616" sldId="304"/>
            <ac:spMk id="23" creationId="{00000000-0000-0000-0000-000000000000}"/>
          </ac:spMkLst>
        </pc:spChg>
      </pc:sldChg>
    </pc:docChg>
  </pc:docChgLst>
  <pc:docChgLst>
    <pc:chgData name="Serra del Molino, Marta" userId="S::mserradm@gencat.cat::63f53344-e681-46cd-891c-8d8817549eec" providerId="AD" clId="Web-{E97E233F-A688-4006-9C0C-4A50411E2318}"/>
    <pc:docChg chg="modSld">
      <pc:chgData name="Serra del Molino, Marta" userId="S::mserradm@gencat.cat::63f53344-e681-46cd-891c-8d8817549eec" providerId="AD" clId="Web-{E97E233F-A688-4006-9C0C-4A50411E2318}" dt="2021-09-22T09:15:28.109" v="24" actId="20577"/>
      <pc:docMkLst>
        <pc:docMk/>
      </pc:docMkLst>
      <pc:sldChg chg="addSp delSp modSp">
        <pc:chgData name="Serra del Molino, Marta" userId="S::mserradm@gencat.cat::63f53344-e681-46cd-891c-8d8817549eec" providerId="AD" clId="Web-{E97E233F-A688-4006-9C0C-4A50411E2318}" dt="2021-09-22T09:15:28.109" v="24" actId="20577"/>
        <pc:sldMkLst>
          <pc:docMk/>
          <pc:sldMk cId="2212155548" sldId="297"/>
        </pc:sldMkLst>
        <pc:spChg chg="mod">
          <ac:chgData name="Serra del Molino, Marta" userId="S::mserradm@gencat.cat::63f53344-e681-46cd-891c-8d8817549eec" providerId="AD" clId="Web-{E97E233F-A688-4006-9C0C-4A50411E2318}" dt="2021-09-22T09:13:40.872" v="17" actId="1076"/>
          <ac:spMkLst>
            <pc:docMk/>
            <pc:sldMk cId="2212155548" sldId="297"/>
            <ac:spMk id="2" creationId="{00000000-0000-0000-0000-000000000000}"/>
          </ac:spMkLst>
        </pc:spChg>
        <pc:spChg chg="mod">
          <ac:chgData name="Serra del Molino, Marta" userId="S::mserradm@gencat.cat::63f53344-e681-46cd-891c-8d8817549eec" providerId="AD" clId="Web-{E97E233F-A688-4006-9C0C-4A50411E2318}" dt="2021-09-22T09:12:09.901" v="10" actId="1076"/>
          <ac:spMkLst>
            <pc:docMk/>
            <pc:sldMk cId="2212155548" sldId="297"/>
            <ac:spMk id="11" creationId="{00000000-0000-0000-0000-000000000000}"/>
          </ac:spMkLst>
        </pc:spChg>
        <pc:spChg chg="mod">
          <ac:chgData name="Serra del Molino, Marta" userId="S::mserradm@gencat.cat::63f53344-e681-46cd-891c-8d8817549eec" providerId="AD" clId="Web-{E97E233F-A688-4006-9C0C-4A50411E2318}" dt="2021-09-22T09:14:07.435" v="20" actId="14100"/>
          <ac:spMkLst>
            <pc:docMk/>
            <pc:sldMk cId="2212155548" sldId="297"/>
            <ac:spMk id="15" creationId="{00000000-0000-0000-0000-000000000000}"/>
          </ac:spMkLst>
        </pc:spChg>
        <pc:spChg chg="del">
          <ac:chgData name="Serra del Molino, Marta" userId="S::mserradm@gencat.cat::63f53344-e681-46cd-891c-8d8817549eec" providerId="AD" clId="Web-{E97E233F-A688-4006-9C0C-4A50411E2318}" dt="2021-09-22T09:11:18.275" v="5"/>
          <ac:spMkLst>
            <pc:docMk/>
            <pc:sldMk cId="2212155548" sldId="297"/>
            <ac:spMk id="19" creationId="{00000000-0000-0000-0000-000000000000}"/>
          </ac:spMkLst>
        </pc:spChg>
        <pc:spChg chg="del">
          <ac:chgData name="Serra del Molino, Marta" userId="S::mserradm@gencat.cat::63f53344-e681-46cd-891c-8d8817549eec" providerId="AD" clId="Web-{E97E233F-A688-4006-9C0C-4A50411E2318}" dt="2021-09-22T09:11:22.165" v="6"/>
          <ac:spMkLst>
            <pc:docMk/>
            <pc:sldMk cId="2212155548" sldId="297"/>
            <ac:spMk id="20" creationId="{00000000-0000-0000-0000-000000000000}"/>
          </ac:spMkLst>
        </pc:spChg>
        <pc:spChg chg="mod">
          <ac:chgData name="Serra del Molino, Marta" userId="S::mserradm@gencat.cat::63f53344-e681-46cd-891c-8d8817549eec" providerId="AD" clId="Web-{E97E233F-A688-4006-9C0C-4A50411E2318}" dt="2021-09-22T09:14:00.607" v="19" actId="14100"/>
          <ac:spMkLst>
            <pc:docMk/>
            <pc:sldMk cId="2212155548" sldId="297"/>
            <ac:spMk id="23" creationId="{00000000-0000-0000-0000-000000000000}"/>
          </ac:spMkLst>
        </pc:spChg>
        <pc:spChg chg="add mod">
          <ac:chgData name="Serra del Molino, Marta" userId="S::mserradm@gencat.cat::63f53344-e681-46cd-891c-8d8817549eec" providerId="AD" clId="Web-{E97E233F-A688-4006-9C0C-4A50411E2318}" dt="2021-09-22T09:15:28.109" v="24" actId="20577"/>
          <ac:spMkLst>
            <pc:docMk/>
            <pc:sldMk cId="2212155548" sldId="297"/>
            <ac:spMk id="28" creationId="{89D2B7D6-F7CA-4819-B17F-D60C3FE859C9}"/>
          </ac:spMkLst>
        </pc:spChg>
        <pc:spChg chg="del">
          <ac:chgData name="Serra del Molino, Marta" userId="S::mserradm@gencat.cat::63f53344-e681-46cd-891c-8d8817549eec" providerId="AD" clId="Web-{E97E233F-A688-4006-9C0C-4A50411E2318}" dt="2021-09-22T09:11:10.243" v="3"/>
          <ac:spMkLst>
            <pc:docMk/>
            <pc:sldMk cId="2212155548" sldId="297"/>
            <ac:spMk id="47" creationId="{00000000-0000-0000-0000-000000000000}"/>
          </ac:spMkLst>
        </pc:spChg>
        <pc:spChg chg="del">
          <ac:chgData name="Serra del Molino, Marta" userId="S::mserradm@gencat.cat::63f53344-e681-46cd-891c-8d8817549eec" providerId="AD" clId="Web-{E97E233F-A688-4006-9C0C-4A50411E2318}" dt="2021-09-22T09:11:10.227" v="2"/>
          <ac:spMkLst>
            <pc:docMk/>
            <pc:sldMk cId="2212155548" sldId="297"/>
            <ac:spMk id="48" creationId="{00000000-0000-0000-0000-000000000000}"/>
          </ac:spMkLst>
        </pc:spChg>
        <pc:picChg chg="mod">
          <ac:chgData name="Serra del Molino, Marta" userId="S::mserradm@gencat.cat::63f53344-e681-46cd-891c-8d8817549eec" providerId="AD" clId="Web-{E97E233F-A688-4006-9C0C-4A50411E2318}" dt="2021-09-22T09:10:52.352" v="0" actId="1076"/>
          <ac:picMkLst>
            <pc:docMk/>
            <pc:sldMk cId="2212155548" sldId="297"/>
            <ac:picMk id="25" creationId="{00000000-0000-0000-0000-000000000000}"/>
          </ac:picMkLst>
        </pc:picChg>
        <pc:cxnChg chg="mod">
          <ac:chgData name="Serra del Molino, Marta" userId="S::mserradm@gencat.cat::63f53344-e681-46cd-891c-8d8817549eec" providerId="AD" clId="Web-{E97E233F-A688-4006-9C0C-4A50411E2318}" dt="2021-09-22T09:13:03.262" v="13" actId="14100"/>
          <ac:cxnSpMkLst>
            <pc:docMk/>
            <pc:sldMk cId="2212155548" sldId="297"/>
            <ac:cxnSpMk id="3" creationId="{00000000-0000-0000-0000-000000000000}"/>
          </ac:cxnSpMkLst>
        </pc:cxnChg>
        <pc:cxnChg chg="del">
          <ac:chgData name="Serra del Molino, Marta" userId="S::mserradm@gencat.cat::63f53344-e681-46cd-891c-8d8817549eec" providerId="AD" clId="Web-{E97E233F-A688-4006-9C0C-4A50411E2318}" dt="2021-09-22T09:11:10.243" v="4"/>
          <ac:cxnSpMkLst>
            <pc:docMk/>
            <pc:sldMk cId="2212155548" sldId="297"/>
            <ac:cxnSpMk id="8" creationId="{00000000-0000-0000-0000-000000000000}"/>
          </ac:cxnSpMkLst>
        </pc:cxnChg>
        <pc:cxnChg chg="del">
          <ac:chgData name="Serra del Molino, Marta" userId="S::mserradm@gencat.cat::63f53344-e681-46cd-891c-8d8817549eec" providerId="AD" clId="Web-{E97E233F-A688-4006-9C0C-4A50411E2318}" dt="2021-09-22T09:11:10.227" v="1"/>
          <ac:cxnSpMkLst>
            <pc:docMk/>
            <pc:sldMk cId="2212155548" sldId="297"/>
            <ac:cxnSpMk id="49" creationId="{00000000-0000-0000-0000-000000000000}"/>
          </ac:cxnSpMkLst>
        </pc:cxnChg>
      </pc:sldChg>
    </pc:docChg>
  </pc:docChgLst>
  <pc:docChgLst>
    <pc:chgData name="Serra del Molino, Marta" userId="S::mserradm@gencat.cat::63f53344-e681-46cd-891c-8d8817549eec" providerId="AD" clId="Web-{CB105988-F1C3-4E6A-87B3-C501175BF6D1}"/>
    <pc:docChg chg="modSld">
      <pc:chgData name="Serra del Molino, Marta" userId="S::mserradm@gencat.cat::63f53344-e681-46cd-891c-8d8817549eec" providerId="AD" clId="Web-{CB105988-F1C3-4E6A-87B3-C501175BF6D1}" dt="2021-09-22T14:35:09.007" v="419" actId="20577"/>
      <pc:docMkLst>
        <pc:docMk/>
      </pc:docMkLst>
      <pc:sldChg chg="modSp">
        <pc:chgData name="Serra del Molino, Marta" userId="S::mserradm@gencat.cat::63f53344-e681-46cd-891c-8d8817549eec" providerId="AD" clId="Web-{CB105988-F1C3-4E6A-87B3-C501175BF6D1}" dt="2021-09-22T14:13:47.499" v="234" actId="20577"/>
        <pc:sldMkLst>
          <pc:docMk/>
          <pc:sldMk cId="2212155548" sldId="297"/>
        </pc:sldMkLst>
        <pc:spChg chg="mod">
          <ac:chgData name="Serra del Molino, Marta" userId="S::mserradm@gencat.cat::63f53344-e681-46cd-891c-8d8817549eec" providerId="AD" clId="Web-{CB105988-F1C3-4E6A-87B3-C501175BF6D1}" dt="2021-09-22T14:12:48.920" v="215" actId="20577"/>
          <ac:spMkLst>
            <pc:docMk/>
            <pc:sldMk cId="2212155548" sldId="297"/>
            <ac:spMk id="15" creationId="{00000000-0000-0000-0000-000000000000}"/>
          </ac:spMkLst>
        </pc:spChg>
        <pc:spChg chg="mod">
          <ac:chgData name="Serra del Molino, Marta" userId="S::mserradm@gencat.cat::63f53344-e681-46cd-891c-8d8817549eec" providerId="AD" clId="Web-{CB105988-F1C3-4E6A-87B3-C501175BF6D1}" dt="2021-09-22T14:13:47.499" v="234" actId="20577"/>
          <ac:spMkLst>
            <pc:docMk/>
            <pc:sldMk cId="2212155548" sldId="297"/>
            <ac:spMk id="23" creationId="{00000000-0000-0000-0000-000000000000}"/>
          </ac:spMkLst>
        </pc:spChg>
        <pc:spChg chg="mod">
          <ac:chgData name="Serra del Molino, Marta" userId="S::mserradm@gencat.cat::63f53344-e681-46cd-891c-8d8817549eec" providerId="AD" clId="Web-{CB105988-F1C3-4E6A-87B3-C501175BF6D1}" dt="2021-09-22T14:13:04.467" v="229" actId="20577"/>
          <ac:spMkLst>
            <pc:docMk/>
            <pc:sldMk cId="2212155548" sldId="297"/>
            <ac:spMk id="28" creationId="{89D2B7D6-F7CA-4819-B17F-D60C3FE859C9}"/>
          </ac:spMkLst>
        </pc:spChg>
      </pc:sldChg>
      <pc:sldChg chg="modSp">
        <pc:chgData name="Serra del Molino, Marta" userId="S::mserradm@gencat.cat::63f53344-e681-46cd-891c-8d8817549eec" providerId="AD" clId="Web-{CB105988-F1C3-4E6A-87B3-C501175BF6D1}" dt="2021-09-22T14:35:09.007" v="419" actId="20577"/>
        <pc:sldMkLst>
          <pc:docMk/>
          <pc:sldMk cId="117508736" sldId="301"/>
        </pc:sldMkLst>
        <pc:spChg chg="mod">
          <ac:chgData name="Serra del Molino, Marta" userId="S::mserradm@gencat.cat::63f53344-e681-46cd-891c-8d8817549eec" providerId="AD" clId="Web-{CB105988-F1C3-4E6A-87B3-C501175BF6D1}" dt="2021-09-22T14:34:49.007" v="411" actId="20577"/>
          <ac:spMkLst>
            <pc:docMk/>
            <pc:sldMk cId="117508736" sldId="301"/>
            <ac:spMk id="15" creationId="{00000000-0000-0000-0000-000000000000}"/>
          </ac:spMkLst>
        </pc:spChg>
        <pc:spChg chg="mod">
          <ac:chgData name="Serra del Molino, Marta" userId="S::mserradm@gencat.cat::63f53344-e681-46cd-891c-8d8817549eec" providerId="AD" clId="Web-{CB105988-F1C3-4E6A-87B3-C501175BF6D1}" dt="2021-09-22T14:34:29.663" v="400" actId="20577"/>
          <ac:spMkLst>
            <pc:docMk/>
            <pc:sldMk cId="117508736" sldId="301"/>
            <ac:spMk id="23" creationId="{00000000-0000-0000-0000-000000000000}"/>
          </ac:spMkLst>
        </pc:spChg>
        <pc:spChg chg="mod">
          <ac:chgData name="Serra del Molino, Marta" userId="S::mserradm@gencat.cat::63f53344-e681-46cd-891c-8d8817549eec" providerId="AD" clId="Web-{CB105988-F1C3-4E6A-87B3-C501175BF6D1}" dt="2021-09-22T14:35:09.007" v="419" actId="20577"/>
          <ac:spMkLst>
            <pc:docMk/>
            <pc:sldMk cId="117508736" sldId="301"/>
            <ac:spMk id="30" creationId="{05EB9E94-E8B5-4890-AA0B-CA3F08EA0C37}"/>
          </ac:spMkLst>
        </pc:spChg>
        <pc:spChg chg="mod">
          <ac:chgData name="Serra del Molino, Marta" userId="S::mserradm@gencat.cat::63f53344-e681-46cd-891c-8d8817549eec" providerId="AD" clId="Web-{CB105988-F1C3-4E6A-87B3-C501175BF6D1}" dt="2021-09-22T14:17:32.284" v="244" actId="20577"/>
          <ac:spMkLst>
            <pc:docMk/>
            <pc:sldMk cId="117508736" sldId="301"/>
            <ac:spMk id="34" creationId="{00000000-0000-0000-0000-000000000000}"/>
          </ac:spMkLst>
        </pc:spChg>
      </pc:sldChg>
    </pc:docChg>
  </pc:docChgLst>
  <pc:docChgLst>
    <pc:chgData name="Boixadera Bosch, Ramon Jaume" userId="S::rjboixadera@gencat.cat::9adfcfa9-9612-43fe-8b85-a4e3f066a4bb" providerId="AD" clId="Web-{3BA906F9-0806-4DD3-AF9C-948A2F74BAAA}"/>
    <pc:docChg chg="modSld">
      <pc:chgData name="Boixadera Bosch, Ramon Jaume" userId="S::rjboixadera@gencat.cat::9adfcfa9-9612-43fe-8b85-a4e3f066a4bb" providerId="AD" clId="Web-{3BA906F9-0806-4DD3-AF9C-948A2F74BAAA}" dt="2021-09-22T08:57:19.005" v="2"/>
      <pc:docMkLst>
        <pc:docMk/>
      </pc:docMkLst>
      <pc:sldChg chg="delSp">
        <pc:chgData name="Boixadera Bosch, Ramon Jaume" userId="S::rjboixadera@gencat.cat::9adfcfa9-9612-43fe-8b85-a4e3f066a4bb" providerId="AD" clId="Web-{3BA906F9-0806-4DD3-AF9C-948A2F74BAAA}" dt="2021-09-22T08:57:19.005" v="2"/>
        <pc:sldMkLst>
          <pc:docMk/>
          <pc:sldMk cId="362439780" sldId="302"/>
        </pc:sldMkLst>
        <pc:spChg chg="del">
          <ac:chgData name="Boixadera Bosch, Ramon Jaume" userId="S::rjboixadera@gencat.cat::9adfcfa9-9612-43fe-8b85-a4e3f066a4bb" providerId="AD" clId="Web-{3BA906F9-0806-4DD3-AF9C-948A2F74BAAA}" dt="2021-09-22T08:57:15.068" v="0"/>
          <ac:spMkLst>
            <pc:docMk/>
            <pc:sldMk cId="362439780" sldId="302"/>
            <ac:spMk id="19" creationId="{00000000-0000-0000-0000-000000000000}"/>
          </ac:spMkLst>
        </pc:spChg>
        <pc:spChg chg="del">
          <ac:chgData name="Boixadera Bosch, Ramon Jaume" userId="S::rjboixadera@gencat.cat::9adfcfa9-9612-43fe-8b85-a4e3f066a4bb" providerId="AD" clId="Web-{3BA906F9-0806-4DD3-AF9C-948A2F74BAAA}" dt="2021-09-22T08:57:19.005" v="2"/>
          <ac:spMkLst>
            <pc:docMk/>
            <pc:sldMk cId="362439780" sldId="302"/>
            <ac:spMk id="20" creationId="{00000000-0000-0000-0000-000000000000}"/>
          </ac:spMkLst>
        </pc:spChg>
        <pc:cxnChg chg="del">
          <ac:chgData name="Boixadera Bosch, Ramon Jaume" userId="S::rjboixadera@gencat.cat::9adfcfa9-9612-43fe-8b85-a4e3f066a4bb" providerId="AD" clId="Web-{3BA906F9-0806-4DD3-AF9C-948A2F74BAAA}" dt="2021-09-22T08:57:17.099" v="1"/>
          <ac:cxnSpMkLst>
            <pc:docMk/>
            <pc:sldMk cId="362439780" sldId="302"/>
            <ac:cxnSpMk id="8" creationId="{00000000-0000-0000-0000-000000000000}"/>
          </ac:cxnSpMkLst>
        </pc:cxnChg>
      </pc:sldChg>
    </pc:docChg>
  </pc:docChgLst>
  <pc:docChgLst>
    <pc:chgData name="Gavaldà Gotarra, Josep Maria" userId="S::jmgavalda@gencat.cat::5bab961a-f337-4c7b-a517-dc0bc0857c11" providerId="AD" clId="Web-{140C5683-7A27-4E0D-99CA-3B8D4E1949AA}"/>
    <pc:docChg chg="modSld">
      <pc:chgData name="Gavaldà Gotarra, Josep Maria" userId="S::jmgavalda@gencat.cat::5bab961a-f337-4c7b-a517-dc0bc0857c11" providerId="AD" clId="Web-{140C5683-7A27-4E0D-99CA-3B8D4E1949AA}" dt="2021-09-22T10:50:42.229" v="24" actId="14100"/>
      <pc:docMkLst>
        <pc:docMk/>
      </pc:docMkLst>
      <pc:sldChg chg="modSp">
        <pc:chgData name="Gavaldà Gotarra, Josep Maria" userId="S::jmgavalda@gencat.cat::5bab961a-f337-4c7b-a517-dc0bc0857c11" providerId="AD" clId="Web-{140C5683-7A27-4E0D-99CA-3B8D4E1949AA}" dt="2021-09-22T10:50:42.229" v="24" actId="14100"/>
        <pc:sldMkLst>
          <pc:docMk/>
          <pc:sldMk cId="1967355626" sldId="306"/>
        </pc:sldMkLst>
        <pc:spChg chg="mod">
          <ac:chgData name="Gavaldà Gotarra, Josep Maria" userId="S::jmgavalda@gencat.cat::5bab961a-f337-4c7b-a517-dc0bc0857c11" providerId="AD" clId="Web-{140C5683-7A27-4E0D-99CA-3B8D4E1949AA}" dt="2021-09-22T10:48:37.461" v="17" actId="14100"/>
          <ac:spMkLst>
            <pc:docMk/>
            <pc:sldMk cId="1967355626" sldId="306"/>
            <ac:spMk id="2" creationId="{00000000-0000-0000-0000-000000000000}"/>
          </ac:spMkLst>
        </pc:spChg>
        <pc:spChg chg="mod">
          <ac:chgData name="Gavaldà Gotarra, Josep Maria" userId="S::jmgavalda@gencat.cat::5bab961a-f337-4c7b-a517-dc0bc0857c11" providerId="AD" clId="Web-{140C5683-7A27-4E0D-99CA-3B8D4E1949AA}" dt="2021-09-22T10:49:03.556" v="19" actId="14100"/>
          <ac:spMkLst>
            <pc:docMk/>
            <pc:sldMk cId="1967355626" sldId="306"/>
            <ac:spMk id="15" creationId="{00000000-0000-0000-0000-000000000000}"/>
          </ac:spMkLst>
        </pc:spChg>
        <pc:spChg chg="mod">
          <ac:chgData name="Gavaldà Gotarra, Josep Maria" userId="S::jmgavalda@gencat.cat::5bab961a-f337-4c7b-a517-dc0bc0857c11" providerId="AD" clId="Web-{140C5683-7A27-4E0D-99CA-3B8D4E1949AA}" dt="2021-09-22T10:49:06.134" v="20" actId="14100"/>
          <ac:spMkLst>
            <pc:docMk/>
            <pc:sldMk cId="1967355626" sldId="306"/>
            <ac:spMk id="23" creationId="{00000000-0000-0000-0000-000000000000}"/>
          </ac:spMkLst>
        </pc:spChg>
        <pc:spChg chg="mod">
          <ac:chgData name="Gavaldà Gotarra, Josep Maria" userId="S::jmgavalda@gencat.cat::5bab961a-f337-4c7b-a517-dc0bc0857c11" providerId="AD" clId="Web-{140C5683-7A27-4E0D-99CA-3B8D4E1949AA}" dt="2021-09-22T10:50:42.229" v="24" actId="14100"/>
          <ac:spMkLst>
            <pc:docMk/>
            <pc:sldMk cId="1967355626" sldId="306"/>
            <ac:spMk id="30" creationId="{A522D66E-633C-4634-B187-3D544938DD9C}"/>
          </ac:spMkLst>
        </pc:spChg>
      </pc:sldChg>
      <pc:sldChg chg="modSp">
        <pc:chgData name="Gavaldà Gotarra, Josep Maria" userId="S::jmgavalda@gencat.cat::5bab961a-f337-4c7b-a517-dc0bc0857c11" providerId="AD" clId="Web-{140C5683-7A27-4E0D-99CA-3B8D4E1949AA}" dt="2021-09-22T10:47:52.429" v="10" actId="14100"/>
        <pc:sldMkLst>
          <pc:docMk/>
          <pc:sldMk cId="2745172083" sldId="316"/>
        </pc:sldMkLst>
        <pc:spChg chg="mod">
          <ac:chgData name="Gavaldà Gotarra, Josep Maria" userId="S::jmgavalda@gencat.cat::5bab961a-f337-4c7b-a517-dc0bc0857c11" providerId="AD" clId="Web-{140C5683-7A27-4E0D-99CA-3B8D4E1949AA}" dt="2021-09-22T10:47:52.429" v="10" actId="14100"/>
          <ac:spMkLst>
            <pc:docMk/>
            <pc:sldMk cId="2745172083" sldId="316"/>
            <ac:spMk id="15" creationId="{00000000-0000-0000-0000-000000000000}"/>
          </ac:spMkLst>
        </pc:spChg>
        <pc:spChg chg="mod">
          <ac:chgData name="Gavaldà Gotarra, Josep Maria" userId="S::jmgavalda@gencat.cat::5bab961a-f337-4c7b-a517-dc0bc0857c11" providerId="AD" clId="Web-{140C5683-7A27-4E0D-99CA-3B8D4E1949AA}" dt="2021-09-22T10:47:34.382" v="7" actId="14100"/>
          <ac:spMkLst>
            <pc:docMk/>
            <pc:sldMk cId="2745172083" sldId="316"/>
            <ac:spMk id="21" creationId="{00000000-0000-0000-0000-000000000000}"/>
          </ac:spMkLst>
        </pc:spChg>
      </pc:sldChg>
    </pc:docChg>
  </pc:docChgLst>
  <pc:docChgLst>
    <pc:chgData name="López Calderon, Immaculada" userId="S::imma.lopez@gencat.cat::d4217675-5230-4919-98f4-63953cf11a65" providerId="AD" clId="Web-{1D87E826-4237-4029-819B-F75BD95B6144}"/>
    <pc:docChg chg="modSld">
      <pc:chgData name="López Calderon, Immaculada" userId="S::imma.lopez@gencat.cat::d4217675-5230-4919-98f4-63953cf11a65" providerId="AD" clId="Web-{1D87E826-4237-4029-819B-F75BD95B6144}" dt="2021-09-22T09:13:31.135" v="21" actId="1076"/>
      <pc:docMkLst>
        <pc:docMk/>
      </pc:docMkLst>
      <pc:sldChg chg="addSp delSp modSp">
        <pc:chgData name="López Calderon, Immaculada" userId="S::imma.lopez@gencat.cat::d4217675-5230-4919-98f4-63953cf11a65" providerId="AD" clId="Web-{1D87E826-4237-4029-819B-F75BD95B6144}" dt="2021-09-22T09:13:31.135" v="21" actId="1076"/>
        <pc:sldMkLst>
          <pc:docMk/>
          <pc:sldMk cId="330472410" sldId="295"/>
        </pc:sldMkLst>
        <pc:spChg chg="mod">
          <ac:chgData name="López Calderon, Immaculada" userId="S::imma.lopez@gencat.cat::d4217675-5230-4919-98f4-63953cf11a65" providerId="AD" clId="Web-{1D87E826-4237-4029-819B-F75BD95B6144}" dt="2021-09-22T09:13:06.086" v="19" actId="1076"/>
          <ac:spMkLst>
            <pc:docMk/>
            <pc:sldMk cId="330472410" sldId="295"/>
            <ac:spMk id="2" creationId="{00000000-0000-0000-0000-000000000000}"/>
          </ac:spMkLst>
        </pc:spChg>
        <pc:spChg chg="mod">
          <ac:chgData name="López Calderon, Immaculada" userId="S::imma.lopez@gencat.cat::d4217675-5230-4919-98f4-63953cf11a65" providerId="AD" clId="Web-{1D87E826-4237-4029-819B-F75BD95B6144}" dt="2021-09-22T09:13:31.135" v="21" actId="1076"/>
          <ac:spMkLst>
            <pc:docMk/>
            <pc:sldMk cId="330472410" sldId="295"/>
            <ac:spMk id="15" creationId="{00000000-0000-0000-0000-000000000000}"/>
          </ac:spMkLst>
        </pc:spChg>
        <pc:spChg chg="del mod">
          <ac:chgData name="López Calderon, Immaculada" userId="S::imma.lopez@gencat.cat::d4217675-5230-4919-98f4-63953cf11a65" providerId="AD" clId="Web-{1D87E826-4237-4029-819B-F75BD95B6144}" dt="2021-09-22T09:08:46.132" v="5"/>
          <ac:spMkLst>
            <pc:docMk/>
            <pc:sldMk cId="330472410" sldId="295"/>
            <ac:spMk id="19" creationId="{00000000-0000-0000-0000-000000000000}"/>
          </ac:spMkLst>
        </pc:spChg>
        <pc:spChg chg="del mod">
          <ac:chgData name="López Calderon, Immaculada" userId="S::imma.lopez@gencat.cat::d4217675-5230-4919-98f4-63953cf11a65" providerId="AD" clId="Web-{1D87E826-4237-4029-819B-F75BD95B6144}" dt="2021-09-22T09:08:41.444" v="2"/>
          <ac:spMkLst>
            <pc:docMk/>
            <pc:sldMk cId="330472410" sldId="295"/>
            <ac:spMk id="20" creationId="{00000000-0000-0000-0000-000000000000}"/>
          </ac:spMkLst>
        </pc:spChg>
        <pc:spChg chg="add mod">
          <ac:chgData name="López Calderon, Immaculada" userId="S::imma.lopez@gencat.cat::d4217675-5230-4919-98f4-63953cf11a65" providerId="AD" clId="Web-{1D87E826-4237-4029-819B-F75BD95B6144}" dt="2021-09-22T09:12:59.570" v="18" actId="1076"/>
          <ac:spMkLst>
            <pc:docMk/>
            <pc:sldMk cId="330472410" sldId="295"/>
            <ac:spMk id="27" creationId="{2044C7CD-792C-4684-8E6F-A422F0CD0E60}"/>
          </ac:spMkLst>
        </pc:spChg>
        <pc:spChg chg="del mod">
          <ac:chgData name="López Calderon, Immaculada" userId="S::imma.lopez@gencat.cat::d4217675-5230-4919-98f4-63953cf11a65" providerId="AD" clId="Web-{1D87E826-4237-4029-819B-F75BD95B6144}" dt="2021-09-22T09:08:59.461" v="11"/>
          <ac:spMkLst>
            <pc:docMk/>
            <pc:sldMk cId="330472410" sldId="295"/>
            <ac:spMk id="47" creationId="{00000000-0000-0000-0000-000000000000}"/>
          </ac:spMkLst>
        </pc:spChg>
        <pc:spChg chg="del mod">
          <ac:chgData name="López Calderon, Immaculada" userId="S::imma.lopez@gencat.cat::d4217675-5230-4919-98f4-63953cf11a65" providerId="AD" clId="Web-{1D87E826-4237-4029-819B-F75BD95B6144}" dt="2021-09-22T09:08:52.117" v="8"/>
          <ac:spMkLst>
            <pc:docMk/>
            <pc:sldMk cId="330472410" sldId="295"/>
            <ac:spMk id="48" creationId="{00000000-0000-0000-0000-000000000000}"/>
          </ac:spMkLst>
        </pc:spChg>
        <pc:cxnChg chg="mod">
          <ac:chgData name="López Calderon, Immaculada" userId="S::imma.lopez@gencat.cat::d4217675-5230-4919-98f4-63953cf11a65" providerId="AD" clId="Web-{1D87E826-4237-4029-819B-F75BD95B6144}" dt="2021-09-22T09:13:12.524" v="20" actId="1076"/>
          <ac:cxnSpMkLst>
            <pc:docMk/>
            <pc:sldMk cId="330472410" sldId="295"/>
            <ac:cxnSpMk id="3" creationId="{00000000-0000-0000-0000-000000000000}"/>
          </ac:cxnSpMkLst>
        </pc:cxnChg>
        <pc:cxnChg chg="del">
          <ac:chgData name="López Calderon, Immaculada" userId="S::imma.lopez@gencat.cat::d4217675-5230-4919-98f4-63953cf11a65" providerId="AD" clId="Web-{1D87E826-4237-4029-819B-F75BD95B6144}" dt="2021-09-22T09:08:42.975" v="3"/>
          <ac:cxnSpMkLst>
            <pc:docMk/>
            <pc:sldMk cId="330472410" sldId="295"/>
            <ac:cxnSpMk id="8" creationId="{00000000-0000-0000-0000-000000000000}"/>
          </ac:cxnSpMkLst>
        </pc:cxnChg>
        <pc:cxnChg chg="del">
          <ac:chgData name="López Calderon, Immaculada" userId="S::imma.lopez@gencat.cat::d4217675-5230-4919-98f4-63953cf11a65" providerId="AD" clId="Web-{1D87E826-4237-4029-819B-F75BD95B6144}" dt="2021-09-22T09:08:47.882" v="6"/>
          <ac:cxnSpMkLst>
            <pc:docMk/>
            <pc:sldMk cId="330472410" sldId="295"/>
            <ac:cxnSpMk id="49" creationId="{00000000-0000-0000-0000-000000000000}"/>
          </ac:cxnSpMkLst>
        </pc:cxnChg>
      </pc:sldChg>
    </pc:docChg>
  </pc:docChgLst>
  <pc:docChgLst>
    <pc:chgData name="Gavaldà Gotarra, Josep Maria" userId="S::jmgavalda@gencat.cat::5bab961a-f337-4c7b-a517-dc0bc0857c11" providerId="AD" clId="Web-{634AE888-BB5D-4101-A272-AC185BC90DD7}"/>
    <pc:docChg chg="addSld delSld modSld sldOrd">
      <pc:chgData name="Gavaldà Gotarra, Josep Maria" userId="S::jmgavalda@gencat.cat::5bab961a-f337-4c7b-a517-dc0bc0857c11" providerId="AD" clId="Web-{634AE888-BB5D-4101-A272-AC185BC90DD7}" dt="2021-09-22T10:19:23.085" v="13" actId="14100"/>
      <pc:docMkLst>
        <pc:docMk/>
      </pc:docMkLst>
      <pc:sldChg chg="new del">
        <pc:chgData name="Gavaldà Gotarra, Josep Maria" userId="S::jmgavalda@gencat.cat::5bab961a-f337-4c7b-a517-dc0bc0857c11" providerId="AD" clId="Web-{634AE888-BB5D-4101-A272-AC185BC90DD7}" dt="2021-09-22T10:15:39.986" v="2"/>
        <pc:sldMkLst>
          <pc:docMk/>
          <pc:sldMk cId="536988593" sldId="315"/>
        </pc:sldMkLst>
      </pc:sldChg>
      <pc:sldChg chg="addSp modSp add ord">
        <pc:chgData name="Gavaldà Gotarra, Josep Maria" userId="S::jmgavalda@gencat.cat::5bab961a-f337-4c7b-a517-dc0bc0857c11" providerId="AD" clId="Web-{634AE888-BB5D-4101-A272-AC185BC90DD7}" dt="2021-09-22T10:19:23.085" v="13" actId="14100"/>
        <pc:sldMkLst>
          <pc:docMk/>
          <pc:sldMk cId="2745172083" sldId="316"/>
        </pc:sldMkLst>
        <pc:picChg chg="add mod">
          <ac:chgData name="Gavaldà Gotarra, Josep Maria" userId="S::jmgavalda@gencat.cat::5bab961a-f337-4c7b-a517-dc0bc0857c11" providerId="AD" clId="Web-{634AE888-BB5D-4101-A272-AC185BC90DD7}" dt="2021-09-22T10:19:06.037" v="10" actId="1076"/>
          <ac:picMkLst>
            <pc:docMk/>
            <pc:sldMk cId="2745172083" sldId="316"/>
            <ac:picMk id="7" creationId="{D3847432-54A7-4F26-9363-71E4291C8D5B}"/>
          </ac:picMkLst>
        </pc:picChg>
        <pc:picChg chg="add mod">
          <ac:chgData name="Gavaldà Gotarra, Josep Maria" userId="S::jmgavalda@gencat.cat::5bab961a-f337-4c7b-a517-dc0bc0857c11" providerId="AD" clId="Web-{634AE888-BB5D-4101-A272-AC185BC90DD7}" dt="2021-09-22T10:19:23.085" v="13" actId="14100"/>
          <ac:picMkLst>
            <pc:docMk/>
            <pc:sldMk cId="2745172083" sldId="316"/>
            <ac:picMk id="8" creationId="{877F97E1-43BC-4D6D-AB2E-B7146291FE3E}"/>
          </ac:picMkLst>
        </pc:picChg>
      </pc:sldChg>
    </pc:docChg>
  </pc:docChgLst>
  <pc:docChgLst>
    <pc:chgData name="Serra del Molino, Marta" userId="S::mserradm@gencat.cat::63f53344-e681-46cd-891c-8d8817549eec" providerId="AD" clId="Web-{28CEE7AC-C07E-4C66-9D64-FCB353877934}"/>
    <pc:docChg chg="modSld">
      <pc:chgData name="Serra del Molino, Marta" userId="S::mserradm@gencat.cat::63f53344-e681-46cd-891c-8d8817549eec" providerId="AD" clId="Web-{28CEE7AC-C07E-4C66-9D64-FCB353877934}" dt="2021-09-17T09:20:42.535" v="1" actId="20577"/>
      <pc:docMkLst>
        <pc:docMk/>
      </pc:docMkLst>
      <pc:sldChg chg="modSp">
        <pc:chgData name="Serra del Molino, Marta" userId="S::mserradm@gencat.cat::63f53344-e681-46cd-891c-8d8817549eec" providerId="AD" clId="Web-{28CEE7AC-C07E-4C66-9D64-FCB353877934}" dt="2021-09-17T09:20:42.535" v="1" actId="20577"/>
        <pc:sldMkLst>
          <pc:docMk/>
          <pc:sldMk cId="117508736" sldId="301"/>
        </pc:sldMkLst>
        <pc:spChg chg="mod">
          <ac:chgData name="Serra del Molino, Marta" userId="S::mserradm@gencat.cat::63f53344-e681-46cd-891c-8d8817549eec" providerId="AD" clId="Web-{28CEE7AC-C07E-4C66-9D64-FCB353877934}" dt="2021-09-17T09:20:42.535" v="1" actId="20577"/>
          <ac:spMkLst>
            <pc:docMk/>
            <pc:sldMk cId="117508736" sldId="301"/>
            <ac:spMk id="23" creationId="{00000000-0000-0000-0000-000000000000}"/>
          </ac:spMkLst>
        </pc:spChg>
      </pc:sldChg>
    </pc:docChg>
  </pc:docChgLst>
  <pc:docChgLst>
    <pc:chgData name="Bassa Hernández, Nuria" userId="S::nbassa@gencat.cat::731f756f-c30c-4f9c-b147-b27b87ba087a" providerId="AD" clId="Web-{0B1DE233-B8F9-46B4-93D4-46965D3ACA6D}"/>
    <pc:docChg chg="modSld">
      <pc:chgData name="Bassa Hernández, Nuria" userId="S::nbassa@gencat.cat::731f756f-c30c-4f9c-b147-b27b87ba087a" providerId="AD" clId="Web-{0B1DE233-B8F9-46B4-93D4-46965D3ACA6D}" dt="2021-09-23T13:53:51.882" v="325" actId="20577"/>
      <pc:docMkLst>
        <pc:docMk/>
      </pc:docMkLst>
      <pc:sldChg chg="modSp">
        <pc:chgData name="Bassa Hernández, Nuria" userId="S::nbassa@gencat.cat::731f756f-c30c-4f9c-b147-b27b87ba087a" providerId="AD" clId="Web-{0B1DE233-B8F9-46B4-93D4-46965D3ACA6D}" dt="2021-09-23T13:53:51.882" v="325" actId="20577"/>
        <pc:sldMkLst>
          <pc:docMk/>
          <pc:sldMk cId="900280201" sldId="320"/>
        </pc:sldMkLst>
        <pc:spChg chg="mod">
          <ac:chgData name="Bassa Hernández, Nuria" userId="S::nbassa@gencat.cat::731f756f-c30c-4f9c-b147-b27b87ba087a" providerId="AD" clId="Web-{0B1DE233-B8F9-46B4-93D4-46965D3ACA6D}" dt="2021-09-23T13:53:40.272" v="318" actId="20577"/>
          <ac:spMkLst>
            <pc:docMk/>
            <pc:sldMk cId="900280201" sldId="320"/>
            <ac:spMk id="21" creationId="{00000000-0000-0000-0000-000000000000}"/>
          </ac:spMkLst>
        </pc:spChg>
        <pc:spChg chg="mod">
          <ac:chgData name="Bassa Hernández, Nuria" userId="S::nbassa@gencat.cat::731f756f-c30c-4f9c-b147-b27b87ba087a" providerId="AD" clId="Web-{0B1DE233-B8F9-46B4-93D4-46965D3ACA6D}" dt="2021-09-23T13:49:03.734" v="181" actId="20577"/>
          <ac:spMkLst>
            <pc:docMk/>
            <pc:sldMk cId="900280201" sldId="320"/>
            <ac:spMk id="25" creationId="{00000000-0000-0000-0000-000000000000}"/>
          </ac:spMkLst>
        </pc:spChg>
        <pc:spChg chg="mod">
          <ac:chgData name="Bassa Hernández, Nuria" userId="S::nbassa@gencat.cat::731f756f-c30c-4f9c-b147-b27b87ba087a" providerId="AD" clId="Web-{0B1DE233-B8F9-46B4-93D4-46965D3ACA6D}" dt="2021-09-23T13:53:51.882" v="325" actId="20577"/>
          <ac:spMkLst>
            <pc:docMk/>
            <pc:sldMk cId="900280201" sldId="320"/>
            <ac:spMk id="27" creationId="{00000000-0000-0000-0000-000000000000}"/>
          </ac:spMkLst>
        </pc:spChg>
      </pc:sldChg>
    </pc:docChg>
  </pc:docChgLst>
  <pc:docChgLst>
    <pc:chgData name="Gavaldà Gotarra, Josep Maria" userId="S::jmgavalda@gencat.cat::5bab961a-f337-4c7b-a517-dc0bc0857c11" providerId="AD" clId="Web-{C0A3F30C-542D-4E6A-BB80-46531D32700E}"/>
    <pc:docChg chg="modSld">
      <pc:chgData name="Gavaldà Gotarra, Josep Maria" userId="S::jmgavalda@gencat.cat::5bab961a-f337-4c7b-a517-dc0bc0857c11" providerId="AD" clId="Web-{C0A3F30C-542D-4E6A-BB80-46531D32700E}" dt="2021-09-17T10:10:17.560" v="0" actId="20577"/>
      <pc:docMkLst>
        <pc:docMk/>
      </pc:docMkLst>
      <pc:sldChg chg="modSp">
        <pc:chgData name="Gavaldà Gotarra, Josep Maria" userId="S::jmgavalda@gencat.cat::5bab961a-f337-4c7b-a517-dc0bc0857c11" providerId="AD" clId="Web-{C0A3F30C-542D-4E6A-BB80-46531D32700E}" dt="2021-09-17T10:10:17.560" v="0" actId="20577"/>
        <pc:sldMkLst>
          <pc:docMk/>
          <pc:sldMk cId="121796616" sldId="304"/>
        </pc:sldMkLst>
        <pc:spChg chg="mod">
          <ac:chgData name="Gavaldà Gotarra, Josep Maria" userId="S::jmgavalda@gencat.cat::5bab961a-f337-4c7b-a517-dc0bc0857c11" providerId="AD" clId="Web-{C0A3F30C-542D-4E6A-BB80-46531D32700E}" dt="2021-09-17T10:10:17.560" v="0" actId="20577"/>
          <ac:spMkLst>
            <pc:docMk/>
            <pc:sldMk cId="121796616" sldId="304"/>
            <ac:spMk id="23" creationId="{00000000-0000-0000-0000-000000000000}"/>
          </ac:spMkLst>
        </pc:spChg>
      </pc:sldChg>
    </pc:docChg>
  </pc:docChgLst>
  <pc:docChgLst>
    <pc:chgData name="Gavaldà Gotarra, Josep Maria" userId="S::jmgavalda@gencat.cat::5bab961a-f337-4c7b-a517-dc0bc0857c11" providerId="AD" clId="Web-{977A7CCD-738F-4B68-B849-12116F27E7AF}"/>
    <pc:docChg chg="delSld">
      <pc:chgData name="Gavaldà Gotarra, Josep Maria" userId="S::jmgavalda@gencat.cat::5bab961a-f337-4c7b-a517-dc0bc0857c11" providerId="AD" clId="Web-{977A7CCD-738F-4B68-B849-12116F27E7AF}" dt="2021-09-22T10:08:22.051" v="0"/>
      <pc:docMkLst>
        <pc:docMk/>
      </pc:docMkLst>
      <pc:sldChg chg="del">
        <pc:chgData name="Gavaldà Gotarra, Josep Maria" userId="S::jmgavalda@gencat.cat::5bab961a-f337-4c7b-a517-dc0bc0857c11" providerId="AD" clId="Web-{977A7CCD-738F-4B68-B849-12116F27E7AF}" dt="2021-09-22T10:08:22.051" v="0"/>
        <pc:sldMkLst>
          <pc:docMk/>
          <pc:sldMk cId="2162278974" sldId="298"/>
        </pc:sldMkLst>
      </pc:sldChg>
    </pc:docChg>
  </pc:docChgLst>
  <pc:docChgLst>
    <pc:chgData name="Boixadera Bosch, Ramon Jaume" userId="S::rjboixadera@gencat.cat::9adfcfa9-9612-43fe-8b85-a4e3f066a4bb" providerId="AD" clId="Web-{977A7125-3215-4DD4-857E-DD8673A05DC8}"/>
    <pc:docChg chg="modSld">
      <pc:chgData name="Boixadera Bosch, Ramon Jaume" userId="S::rjboixadera@gencat.cat::9adfcfa9-9612-43fe-8b85-a4e3f066a4bb" providerId="AD" clId="Web-{977A7125-3215-4DD4-857E-DD8673A05DC8}" dt="2021-09-22T09:59:33.148" v="69" actId="20577"/>
      <pc:docMkLst>
        <pc:docMk/>
      </pc:docMkLst>
      <pc:sldChg chg="addSp delSp modSp">
        <pc:chgData name="Boixadera Bosch, Ramon Jaume" userId="S::rjboixadera@gencat.cat::9adfcfa9-9612-43fe-8b85-a4e3f066a4bb" providerId="AD" clId="Web-{977A7125-3215-4DD4-857E-DD8673A05DC8}" dt="2021-09-22T09:59:33.148" v="69" actId="20577"/>
        <pc:sldMkLst>
          <pc:docMk/>
          <pc:sldMk cId="362439780" sldId="302"/>
        </pc:sldMkLst>
        <pc:spChg chg="mod">
          <ac:chgData name="Boixadera Bosch, Ramon Jaume" userId="S::rjboixadera@gencat.cat::9adfcfa9-9612-43fe-8b85-a4e3f066a4bb" providerId="AD" clId="Web-{977A7125-3215-4DD4-857E-DD8673A05DC8}" dt="2021-09-22T09:47:07.663" v="33" actId="14100"/>
          <ac:spMkLst>
            <pc:docMk/>
            <pc:sldMk cId="362439780" sldId="302"/>
            <ac:spMk id="2" creationId="{00000000-0000-0000-0000-000000000000}"/>
          </ac:spMkLst>
        </pc:spChg>
        <pc:spChg chg="mod">
          <ac:chgData name="Boixadera Bosch, Ramon Jaume" userId="S::rjboixadera@gencat.cat::9adfcfa9-9612-43fe-8b85-a4e3f066a4bb" providerId="AD" clId="Web-{977A7125-3215-4DD4-857E-DD8673A05DC8}" dt="2021-09-22T09:58:21.896" v="60" actId="20577"/>
          <ac:spMkLst>
            <pc:docMk/>
            <pc:sldMk cId="362439780" sldId="302"/>
            <ac:spMk id="15" creationId="{00000000-0000-0000-0000-000000000000}"/>
          </ac:spMkLst>
        </pc:spChg>
        <pc:spChg chg="mod">
          <ac:chgData name="Boixadera Bosch, Ramon Jaume" userId="S::rjboixadera@gencat.cat::9adfcfa9-9612-43fe-8b85-a4e3f066a4bb" providerId="AD" clId="Web-{977A7125-3215-4DD4-857E-DD8673A05DC8}" dt="2021-09-22T09:59:33.148" v="69" actId="20577"/>
          <ac:spMkLst>
            <pc:docMk/>
            <pc:sldMk cId="362439780" sldId="302"/>
            <ac:spMk id="23" creationId="{00000000-0000-0000-0000-000000000000}"/>
          </ac:spMkLst>
        </pc:spChg>
        <pc:spChg chg="mod">
          <ac:chgData name="Boixadera Bosch, Ramon Jaume" userId="S::rjboixadera@gencat.cat::9adfcfa9-9612-43fe-8b85-a4e3f066a4bb" providerId="AD" clId="Web-{977A7125-3215-4DD4-857E-DD8673A05DC8}" dt="2021-09-22T09:59:20.085" v="65" actId="20577"/>
          <ac:spMkLst>
            <pc:docMk/>
            <pc:sldMk cId="362439780" sldId="302"/>
            <ac:spMk id="29" creationId="{00000000-0000-0000-0000-000000000000}"/>
          </ac:spMkLst>
        </pc:spChg>
        <pc:spChg chg="add del mod">
          <ac:chgData name="Boixadera Bosch, Ramon Jaume" userId="S::rjboixadera@gencat.cat::9adfcfa9-9612-43fe-8b85-a4e3f066a4bb" providerId="AD" clId="Web-{977A7125-3215-4DD4-857E-DD8673A05DC8}" dt="2021-09-22T09:46:57.835" v="27"/>
          <ac:spMkLst>
            <pc:docMk/>
            <pc:sldMk cId="362439780" sldId="302"/>
            <ac:spMk id="32" creationId="{D2DA2558-0122-4004-A81F-8A60BD0F363A}"/>
          </ac:spMkLst>
        </pc:spChg>
        <pc:spChg chg="mod">
          <ac:chgData name="Boixadera Bosch, Ramon Jaume" userId="S::rjboixadera@gencat.cat::9adfcfa9-9612-43fe-8b85-a4e3f066a4bb" providerId="AD" clId="Web-{977A7125-3215-4DD4-857E-DD8673A05DC8}" dt="2021-09-22T09:59:23.226" v="67" actId="20577"/>
          <ac:spMkLst>
            <pc:docMk/>
            <pc:sldMk cId="362439780" sldId="302"/>
            <ac:spMk id="33" creationId="{00000000-0000-0000-0000-000000000000}"/>
          </ac:spMkLst>
        </pc:spChg>
        <pc:spChg chg="add mod">
          <ac:chgData name="Boixadera Bosch, Ramon Jaume" userId="S::rjboixadera@gencat.cat::9adfcfa9-9612-43fe-8b85-a4e3f066a4bb" providerId="AD" clId="Web-{977A7125-3215-4DD4-857E-DD8673A05DC8}" dt="2021-09-22T09:58:30.897" v="63" actId="20577"/>
          <ac:spMkLst>
            <pc:docMk/>
            <pc:sldMk cId="362439780" sldId="302"/>
            <ac:spMk id="38" creationId="{03DC4183-3B0B-43BB-B4C6-4F614C86F77B}"/>
          </ac:spMkLst>
        </pc:spChg>
        <pc:spChg chg="del">
          <ac:chgData name="Boixadera Bosch, Ramon Jaume" userId="S::rjboixadera@gencat.cat::9adfcfa9-9612-43fe-8b85-a4e3f066a4bb" providerId="AD" clId="Web-{977A7125-3215-4DD4-857E-DD8673A05DC8}" dt="2021-09-22T09:39:52.248" v="2"/>
          <ac:spMkLst>
            <pc:docMk/>
            <pc:sldMk cId="362439780" sldId="302"/>
            <ac:spMk id="47" creationId="{00000000-0000-0000-0000-000000000000}"/>
          </ac:spMkLst>
        </pc:spChg>
        <pc:spChg chg="del">
          <ac:chgData name="Boixadera Bosch, Ramon Jaume" userId="S::rjboixadera@gencat.cat::9adfcfa9-9612-43fe-8b85-a4e3f066a4bb" providerId="AD" clId="Web-{977A7125-3215-4DD4-857E-DD8673A05DC8}" dt="2021-09-22T09:39:49.466" v="0"/>
          <ac:spMkLst>
            <pc:docMk/>
            <pc:sldMk cId="362439780" sldId="302"/>
            <ac:spMk id="48" creationId="{00000000-0000-0000-0000-000000000000}"/>
          </ac:spMkLst>
        </pc:spChg>
        <pc:cxnChg chg="add del mod">
          <ac:chgData name="Boixadera Bosch, Ramon Jaume" userId="S::rjboixadera@gencat.cat::9adfcfa9-9612-43fe-8b85-a4e3f066a4bb" providerId="AD" clId="Web-{977A7125-3215-4DD4-857E-DD8673A05DC8}" dt="2021-09-22T09:57:24.411" v="37"/>
          <ac:cxnSpMkLst>
            <pc:docMk/>
            <pc:sldMk cId="362439780" sldId="302"/>
            <ac:cxnSpMk id="37" creationId="{8DD9B69A-C212-4B3B-94A3-51C70ECC6D3B}"/>
          </ac:cxnSpMkLst>
        </pc:cxnChg>
        <pc:cxnChg chg="del">
          <ac:chgData name="Boixadera Bosch, Ramon Jaume" userId="S::rjboixadera@gencat.cat::9adfcfa9-9612-43fe-8b85-a4e3f066a4bb" providerId="AD" clId="Web-{977A7125-3215-4DD4-857E-DD8673A05DC8}" dt="2021-09-22T09:39:50.966" v="1"/>
          <ac:cxnSpMkLst>
            <pc:docMk/>
            <pc:sldMk cId="362439780" sldId="302"/>
            <ac:cxnSpMk id="49" creationId="{00000000-0000-0000-0000-000000000000}"/>
          </ac:cxnSpMkLst>
        </pc:cxnChg>
      </pc:sldChg>
    </pc:docChg>
  </pc:docChgLst>
  <pc:docChgLst>
    <pc:chgData name="Gavaldà Gotarra, Josep Maria" userId="S::jmgavalda@gencat.cat::5bab961a-f337-4c7b-a517-dc0bc0857c11" providerId="AD" clId="Web-{59F0CC61-AC00-4FB8-A629-F72CFCBD067C}"/>
    <pc:docChg chg="modSld">
      <pc:chgData name="Gavaldà Gotarra, Josep Maria" userId="S::jmgavalda@gencat.cat::5bab961a-f337-4c7b-a517-dc0bc0857c11" providerId="AD" clId="Web-{59F0CC61-AC00-4FB8-A629-F72CFCBD067C}" dt="2021-09-17T09:10:42.896" v="124" actId="20577"/>
      <pc:docMkLst>
        <pc:docMk/>
      </pc:docMkLst>
      <pc:sldChg chg="modSp">
        <pc:chgData name="Gavaldà Gotarra, Josep Maria" userId="S::jmgavalda@gencat.cat::5bab961a-f337-4c7b-a517-dc0bc0857c11" providerId="AD" clId="Web-{59F0CC61-AC00-4FB8-A629-F72CFCBD067C}" dt="2021-09-17T09:10:42.896" v="124" actId="20577"/>
        <pc:sldMkLst>
          <pc:docMk/>
          <pc:sldMk cId="1967355626" sldId="306"/>
        </pc:sldMkLst>
        <pc:spChg chg="mod">
          <ac:chgData name="Gavaldà Gotarra, Josep Maria" userId="S::jmgavalda@gencat.cat::5bab961a-f337-4c7b-a517-dc0bc0857c11" providerId="AD" clId="Web-{59F0CC61-AC00-4FB8-A629-F72CFCBD067C}" dt="2021-09-17T09:10:18.942" v="111" actId="20577"/>
          <ac:spMkLst>
            <pc:docMk/>
            <pc:sldMk cId="1967355626" sldId="306"/>
            <ac:spMk id="15" creationId="{00000000-0000-0000-0000-000000000000}"/>
          </ac:spMkLst>
        </pc:spChg>
        <pc:spChg chg="mod">
          <ac:chgData name="Gavaldà Gotarra, Josep Maria" userId="S::jmgavalda@gencat.cat::5bab961a-f337-4c7b-a517-dc0bc0857c11" providerId="AD" clId="Web-{59F0CC61-AC00-4FB8-A629-F72CFCBD067C}" dt="2021-09-17T09:10:42.896" v="124" actId="20577"/>
          <ac:spMkLst>
            <pc:docMk/>
            <pc:sldMk cId="1967355626" sldId="306"/>
            <ac:spMk id="23" creationId="{00000000-0000-0000-0000-000000000000}"/>
          </ac:spMkLst>
        </pc:spChg>
      </pc:sldChg>
    </pc:docChg>
  </pc:docChgLst>
  <pc:docChgLst>
    <pc:chgData name="Bassa Hernández, Nuria" userId="S::nbassa@gencat.cat::731f756f-c30c-4f9c-b147-b27b87ba087a" providerId="AD" clId="Web-{0B48840F-3FBD-4FA4-9465-0D1159F5D927}"/>
    <pc:docChg chg="modSld">
      <pc:chgData name="Bassa Hernández, Nuria" userId="S::nbassa@gencat.cat::731f756f-c30c-4f9c-b147-b27b87ba087a" providerId="AD" clId="Web-{0B48840F-3FBD-4FA4-9465-0D1159F5D927}" dt="2021-09-23T11:21:07.264" v="9" actId="20577"/>
      <pc:docMkLst>
        <pc:docMk/>
      </pc:docMkLst>
      <pc:sldChg chg="modSp">
        <pc:chgData name="Bassa Hernández, Nuria" userId="S::nbassa@gencat.cat::731f756f-c30c-4f9c-b147-b27b87ba087a" providerId="AD" clId="Web-{0B48840F-3FBD-4FA4-9465-0D1159F5D927}" dt="2021-09-23T11:21:07.264" v="9" actId="20577"/>
        <pc:sldMkLst>
          <pc:docMk/>
          <pc:sldMk cId="167097323" sldId="309"/>
        </pc:sldMkLst>
        <pc:spChg chg="mod">
          <ac:chgData name="Bassa Hernández, Nuria" userId="S::nbassa@gencat.cat::731f756f-c30c-4f9c-b147-b27b87ba087a" providerId="AD" clId="Web-{0B48840F-3FBD-4FA4-9465-0D1159F5D927}" dt="2021-09-23T11:21:07.264" v="9" actId="20577"/>
          <ac:spMkLst>
            <pc:docMk/>
            <pc:sldMk cId="167097323" sldId="309"/>
            <ac:spMk id="34" creationId="{00000000-0000-0000-0000-000000000000}"/>
          </ac:spMkLst>
        </pc:spChg>
      </pc:sldChg>
    </pc:docChg>
  </pc:docChgLst>
  <pc:docChgLst>
    <pc:chgData name="Garcia Cotarelo, Lorena" userId="S::lgarciaco@gencat.cat::ddbe8776-7769-4d2b-a6bf-fb20173a42ae" providerId="AD" clId="Web-{137C5B19-0A79-4355-9B04-A58CA04CCEFE}"/>
    <pc:docChg chg="modSld">
      <pc:chgData name="Garcia Cotarelo, Lorena" userId="S::lgarciaco@gencat.cat::ddbe8776-7769-4d2b-a6bf-fb20173a42ae" providerId="AD" clId="Web-{137C5B19-0A79-4355-9B04-A58CA04CCEFE}" dt="2021-10-11T07:00:59.042" v="1" actId="1076"/>
      <pc:docMkLst>
        <pc:docMk/>
      </pc:docMkLst>
      <pc:sldChg chg="modSp">
        <pc:chgData name="Garcia Cotarelo, Lorena" userId="S::lgarciaco@gencat.cat::ddbe8776-7769-4d2b-a6bf-fb20173a42ae" providerId="AD" clId="Web-{137C5B19-0A79-4355-9B04-A58CA04CCEFE}" dt="2021-10-11T07:00:59.042" v="1" actId="1076"/>
        <pc:sldMkLst>
          <pc:docMk/>
          <pc:sldMk cId="1967355626" sldId="306"/>
        </pc:sldMkLst>
        <pc:spChg chg="mod">
          <ac:chgData name="Garcia Cotarelo, Lorena" userId="S::lgarciaco@gencat.cat::ddbe8776-7769-4d2b-a6bf-fb20173a42ae" providerId="AD" clId="Web-{137C5B19-0A79-4355-9B04-A58CA04CCEFE}" dt="2021-10-11T07:00:59.042" v="1" actId="1076"/>
          <ac:spMkLst>
            <pc:docMk/>
            <pc:sldMk cId="1967355626" sldId="306"/>
            <ac:spMk id="2" creationId="{00000000-0000-0000-0000-000000000000}"/>
          </ac:spMkLst>
        </pc:spChg>
      </pc:sldChg>
    </pc:docChg>
  </pc:docChgLst>
  <pc:docChgLst>
    <pc:chgData name="López Calderon, Immaculada" userId="S::imma.lopez@gencat.cat::d4217675-5230-4919-98f4-63953cf11a65" providerId="AD" clId="Web-{7ADD98EC-4585-4752-88A2-DC0EB170A3F8}"/>
    <pc:docChg chg="modSld">
      <pc:chgData name="López Calderon, Immaculada" userId="S::imma.lopez@gencat.cat::d4217675-5230-4919-98f4-63953cf11a65" providerId="AD" clId="Web-{7ADD98EC-4585-4752-88A2-DC0EB170A3F8}" dt="2021-09-22T10:32:00.109" v="89" actId="20577"/>
      <pc:docMkLst>
        <pc:docMk/>
      </pc:docMkLst>
      <pc:sldChg chg="modSp">
        <pc:chgData name="López Calderon, Immaculada" userId="S::imma.lopez@gencat.cat::d4217675-5230-4919-98f4-63953cf11a65" providerId="AD" clId="Web-{7ADD98EC-4585-4752-88A2-DC0EB170A3F8}" dt="2021-09-22T10:32:00.109" v="89" actId="20577"/>
        <pc:sldMkLst>
          <pc:docMk/>
          <pc:sldMk cId="330472410" sldId="295"/>
        </pc:sldMkLst>
        <pc:spChg chg="mod">
          <ac:chgData name="López Calderon, Immaculada" userId="S::imma.lopez@gencat.cat::d4217675-5230-4919-98f4-63953cf11a65" providerId="AD" clId="Web-{7ADD98EC-4585-4752-88A2-DC0EB170A3F8}" dt="2021-09-22T09:18:52.845" v="41" actId="14100"/>
          <ac:spMkLst>
            <pc:docMk/>
            <pc:sldMk cId="330472410" sldId="295"/>
            <ac:spMk id="2" creationId="{00000000-0000-0000-0000-000000000000}"/>
          </ac:spMkLst>
        </pc:spChg>
        <pc:spChg chg="mod">
          <ac:chgData name="López Calderon, Immaculada" userId="S::imma.lopez@gencat.cat::d4217675-5230-4919-98f4-63953cf11a65" providerId="AD" clId="Web-{7ADD98EC-4585-4752-88A2-DC0EB170A3F8}" dt="2021-09-22T09:28:02.418" v="84" actId="20577"/>
          <ac:spMkLst>
            <pc:docMk/>
            <pc:sldMk cId="330472410" sldId="295"/>
            <ac:spMk id="15" creationId="{00000000-0000-0000-0000-000000000000}"/>
          </ac:spMkLst>
        </pc:spChg>
        <pc:spChg chg="mod">
          <ac:chgData name="López Calderon, Immaculada" userId="S::imma.lopez@gencat.cat::d4217675-5230-4919-98f4-63953cf11a65" providerId="AD" clId="Web-{7ADD98EC-4585-4752-88A2-DC0EB170A3F8}" dt="2021-09-22T09:26:01.822" v="49" actId="20577"/>
          <ac:spMkLst>
            <pc:docMk/>
            <pc:sldMk cId="330472410" sldId="295"/>
            <ac:spMk id="23" creationId="{00000000-0000-0000-0000-000000000000}"/>
          </ac:spMkLst>
        </pc:spChg>
        <pc:spChg chg="mod">
          <ac:chgData name="López Calderon, Immaculada" userId="S::imma.lopez@gencat.cat::d4217675-5230-4919-98f4-63953cf11a65" providerId="AD" clId="Web-{7ADD98EC-4585-4752-88A2-DC0EB170A3F8}" dt="2021-09-22T10:32:00.109" v="89" actId="20577"/>
          <ac:spMkLst>
            <pc:docMk/>
            <pc:sldMk cId="330472410" sldId="295"/>
            <ac:spMk id="27" creationId="{2044C7CD-792C-4684-8E6F-A422F0CD0E60}"/>
          </ac:spMkLst>
        </pc:spChg>
        <pc:cxnChg chg="mod">
          <ac:chgData name="López Calderon, Immaculada" userId="S::imma.lopez@gencat.cat::d4217675-5230-4919-98f4-63953cf11a65" providerId="AD" clId="Web-{7ADD98EC-4585-4752-88A2-DC0EB170A3F8}" dt="2021-09-22T09:15:18.544" v="11" actId="14100"/>
          <ac:cxnSpMkLst>
            <pc:docMk/>
            <pc:sldMk cId="330472410" sldId="295"/>
            <ac:cxnSpMk id="3" creationId="{00000000-0000-0000-0000-000000000000}"/>
          </ac:cxnSpMkLst>
        </pc:cxnChg>
      </pc:sldChg>
    </pc:docChg>
  </pc:docChgLst>
  <pc:docChgLst>
    <pc:chgData name="Guardiola Parera, Ma. Merce" userId="S::merce.guardiola@gencat.cat::130f4ba4-dc00-4a57-8cbc-7dd2761cba36" providerId="AD" clId="Web-{F1EE7541-F0E8-429C-901A-9A9B775BD74E}"/>
    <pc:docChg chg="modSld">
      <pc:chgData name="Guardiola Parera, Ma. Merce" userId="S::merce.guardiola@gencat.cat::130f4ba4-dc00-4a57-8cbc-7dd2761cba36" providerId="AD" clId="Web-{F1EE7541-F0E8-429C-901A-9A9B775BD74E}" dt="2021-09-17T08:31:13.405" v="32" actId="1076"/>
      <pc:docMkLst>
        <pc:docMk/>
      </pc:docMkLst>
      <pc:sldChg chg="addSp delSp modSp">
        <pc:chgData name="Guardiola Parera, Ma. Merce" userId="S::merce.guardiola@gencat.cat::130f4ba4-dc00-4a57-8cbc-7dd2761cba36" providerId="AD" clId="Web-{F1EE7541-F0E8-429C-901A-9A9B775BD74E}" dt="2021-09-17T08:31:13.405" v="32" actId="1076"/>
        <pc:sldMkLst>
          <pc:docMk/>
          <pc:sldMk cId="1040182638" sldId="294"/>
        </pc:sldMkLst>
        <pc:spChg chg="add del">
          <ac:chgData name="Guardiola Parera, Ma. Merce" userId="S::merce.guardiola@gencat.cat::130f4ba4-dc00-4a57-8cbc-7dd2761cba36" providerId="AD" clId="Web-{F1EE7541-F0E8-429C-901A-9A9B775BD74E}" dt="2021-09-17T08:27:14.539" v="2"/>
          <ac:spMkLst>
            <pc:docMk/>
            <pc:sldMk cId="1040182638" sldId="294"/>
            <ac:spMk id="7" creationId="{8CFB0487-E2CF-48DA-B361-D89BA3AED4ED}"/>
          </ac:spMkLst>
        </pc:spChg>
        <pc:spChg chg="add mod">
          <ac:chgData name="Guardiola Parera, Ma. Merce" userId="S::merce.guardiola@gencat.cat::130f4ba4-dc00-4a57-8cbc-7dd2761cba36" providerId="AD" clId="Web-{F1EE7541-F0E8-429C-901A-9A9B775BD74E}" dt="2021-09-17T08:28:18.431" v="14" actId="20577"/>
          <ac:spMkLst>
            <pc:docMk/>
            <pc:sldMk cId="1040182638" sldId="294"/>
            <ac:spMk id="9" creationId="{14E7658B-640C-4DB1-8464-BCCAE0504086}"/>
          </ac:spMkLst>
        </pc:spChg>
        <pc:picChg chg="del">
          <ac:chgData name="Guardiola Parera, Ma. Merce" userId="S::merce.guardiola@gencat.cat::130f4ba4-dc00-4a57-8cbc-7dd2761cba36" providerId="AD" clId="Web-{F1EE7541-F0E8-429C-901A-9A9B775BD74E}" dt="2021-09-17T08:27:01.914" v="0"/>
          <ac:picMkLst>
            <pc:docMk/>
            <pc:sldMk cId="1040182638" sldId="294"/>
            <ac:picMk id="6" creationId="{B9C8193A-781D-4875-A3F2-F0CD6A9F4449}"/>
          </ac:picMkLst>
        </pc:picChg>
        <pc:picChg chg="add mod">
          <ac:chgData name="Guardiola Parera, Ma. Merce" userId="S::merce.guardiola@gencat.cat::130f4ba4-dc00-4a57-8cbc-7dd2761cba36" providerId="AD" clId="Web-{F1EE7541-F0E8-429C-901A-9A9B775BD74E}" dt="2021-09-17T08:31:11.514" v="31" actId="14100"/>
          <ac:picMkLst>
            <pc:docMk/>
            <pc:sldMk cId="1040182638" sldId="294"/>
            <ac:picMk id="10" creationId="{6F928F58-C393-43EA-BEA1-47184D3994CD}"/>
          </ac:picMkLst>
        </pc:picChg>
        <pc:picChg chg="add mod">
          <ac:chgData name="Guardiola Parera, Ma. Merce" userId="S::merce.guardiola@gencat.cat::130f4ba4-dc00-4a57-8cbc-7dd2761cba36" providerId="AD" clId="Web-{F1EE7541-F0E8-429C-901A-9A9B775BD74E}" dt="2021-09-17T08:31:13.405" v="32" actId="1076"/>
          <ac:picMkLst>
            <pc:docMk/>
            <pc:sldMk cId="1040182638" sldId="294"/>
            <ac:picMk id="12" creationId="{72B6B83B-68E0-4439-A8E6-83C230496F40}"/>
          </ac:picMkLst>
        </pc:picChg>
      </pc:sldChg>
    </pc:docChg>
  </pc:docChgLst>
  <pc:docChgLst>
    <pc:chgData name="Bassa Hernández, Nuria" userId="S::nbassa@gencat.cat::731f756f-c30c-4f9c-b147-b27b87ba087a" providerId="AD" clId="Web-{2C6675BD-0C52-4C15-A3DF-1849CF084E66}"/>
    <pc:docChg chg="addSld delSld modSld">
      <pc:chgData name="Bassa Hernández, Nuria" userId="S::nbassa@gencat.cat::731f756f-c30c-4f9c-b147-b27b87ba087a" providerId="AD" clId="Web-{2C6675BD-0C52-4C15-A3DF-1849CF084E66}" dt="2021-09-23T13:39:25.442" v="335" actId="20577"/>
      <pc:docMkLst>
        <pc:docMk/>
      </pc:docMkLst>
      <pc:sldChg chg="modSp">
        <pc:chgData name="Bassa Hernández, Nuria" userId="S::nbassa@gencat.cat::731f756f-c30c-4f9c-b147-b27b87ba087a" providerId="AD" clId="Web-{2C6675BD-0C52-4C15-A3DF-1849CF084E66}" dt="2021-09-23T13:13:30.499" v="10" actId="20577"/>
        <pc:sldMkLst>
          <pc:docMk/>
          <pc:sldMk cId="167097323" sldId="309"/>
        </pc:sldMkLst>
        <pc:spChg chg="mod">
          <ac:chgData name="Bassa Hernández, Nuria" userId="S::nbassa@gencat.cat::731f756f-c30c-4f9c-b147-b27b87ba087a" providerId="AD" clId="Web-{2C6675BD-0C52-4C15-A3DF-1849CF084E66}" dt="2021-09-23T13:13:30.499" v="10" actId="20577"/>
          <ac:spMkLst>
            <pc:docMk/>
            <pc:sldMk cId="167097323" sldId="309"/>
            <ac:spMk id="27" creationId="{00000000-0000-0000-0000-000000000000}"/>
          </ac:spMkLst>
        </pc:spChg>
      </pc:sldChg>
      <pc:sldChg chg="modSp del">
        <pc:chgData name="Bassa Hernández, Nuria" userId="S::nbassa@gencat.cat::731f756f-c30c-4f9c-b147-b27b87ba087a" providerId="AD" clId="Web-{2C6675BD-0C52-4C15-A3DF-1849CF084E66}" dt="2021-09-23T13:16:28.120" v="39"/>
        <pc:sldMkLst>
          <pc:docMk/>
          <pc:sldMk cId="3154232905" sldId="310"/>
        </pc:sldMkLst>
        <pc:spChg chg="mod">
          <ac:chgData name="Bassa Hernández, Nuria" userId="S::nbassa@gencat.cat::731f756f-c30c-4f9c-b147-b27b87ba087a" providerId="AD" clId="Web-{2C6675BD-0C52-4C15-A3DF-1849CF084E66}" dt="2021-09-23T13:11:39.664" v="1" actId="1076"/>
          <ac:spMkLst>
            <pc:docMk/>
            <pc:sldMk cId="3154232905" sldId="310"/>
            <ac:spMk id="2" creationId="{00000000-0000-0000-0000-000000000000}"/>
          </ac:spMkLst>
        </pc:spChg>
        <pc:spChg chg="mod">
          <ac:chgData name="Bassa Hernández, Nuria" userId="S::nbassa@gencat.cat::731f756f-c30c-4f9c-b147-b27b87ba087a" providerId="AD" clId="Web-{2C6675BD-0C52-4C15-A3DF-1849CF084E66}" dt="2021-09-23T13:14:24.409" v="21" actId="20577"/>
          <ac:spMkLst>
            <pc:docMk/>
            <pc:sldMk cId="3154232905" sldId="310"/>
            <ac:spMk id="15" creationId="{00000000-0000-0000-0000-000000000000}"/>
          </ac:spMkLst>
        </pc:spChg>
        <pc:spChg chg="mod">
          <ac:chgData name="Bassa Hernández, Nuria" userId="S::nbassa@gencat.cat::731f756f-c30c-4f9c-b147-b27b87ba087a" providerId="AD" clId="Web-{2C6675BD-0C52-4C15-A3DF-1849CF084E66}" dt="2021-09-23T13:14:05.954" v="16" actId="20577"/>
          <ac:spMkLst>
            <pc:docMk/>
            <pc:sldMk cId="3154232905" sldId="310"/>
            <ac:spMk id="23" creationId="{00000000-0000-0000-0000-000000000000}"/>
          </ac:spMkLst>
        </pc:spChg>
        <pc:spChg chg="mod">
          <ac:chgData name="Bassa Hernández, Nuria" userId="S::nbassa@gencat.cat::731f756f-c30c-4f9c-b147-b27b87ba087a" providerId="AD" clId="Web-{2C6675BD-0C52-4C15-A3DF-1849CF084E66}" dt="2021-09-23T13:15:03.270" v="32" actId="20577"/>
          <ac:spMkLst>
            <pc:docMk/>
            <pc:sldMk cId="3154232905" sldId="310"/>
            <ac:spMk id="34" creationId="{00000000-0000-0000-0000-000000000000}"/>
          </ac:spMkLst>
        </pc:spChg>
        <pc:cxnChg chg="mod">
          <ac:chgData name="Bassa Hernández, Nuria" userId="S::nbassa@gencat.cat::731f756f-c30c-4f9c-b147-b27b87ba087a" providerId="AD" clId="Web-{2C6675BD-0C52-4C15-A3DF-1849CF084E66}" dt="2021-09-23T13:14:46.144" v="26" actId="1076"/>
          <ac:cxnSpMkLst>
            <pc:docMk/>
            <pc:sldMk cId="3154232905" sldId="310"/>
            <ac:cxnSpMk id="24" creationId="{00000000-0000-0000-0000-000000000000}"/>
          </ac:cxnSpMkLst>
        </pc:cxnChg>
      </pc:sldChg>
      <pc:sldChg chg="delSp modSp del">
        <pc:chgData name="Bassa Hernández, Nuria" userId="S::nbassa@gencat.cat::731f756f-c30c-4f9c-b147-b27b87ba087a" providerId="AD" clId="Web-{2C6675BD-0C52-4C15-A3DF-1849CF084E66}" dt="2021-09-23T13:29:45.780" v="193"/>
        <pc:sldMkLst>
          <pc:docMk/>
          <pc:sldMk cId="3718823381" sldId="311"/>
        </pc:sldMkLst>
        <pc:spChg chg="mod">
          <ac:chgData name="Bassa Hernández, Nuria" userId="S::nbassa@gencat.cat::731f756f-c30c-4f9c-b147-b27b87ba087a" providerId="AD" clId="Web-{2C6675BD-0C52-4C15-A3DF-1849CF084E66}" dt="2021-09-23T13:28:27.353" v="183" actId="20577"/>
          <ac:spMkLst>
            <pc:docMk/>
            <pc:sldMk cId="3718823381" sldId="311"/>
            <ac:spMk id="15" creationId="{00000000-0000-0000-0000-000000000000}"/>
          </ac:spMkLst>
        </pc:spChg>
        <pc:spChg chg="mod">
          <ac:chgData name="Bassa Hernández, Nuria" userId="S::nbassa@gencat.cat::731f756f-c30c-4f9c-b147-b27b87ba087a" providerId="AD" clId="Web-{2C6675BD-0C52-4C15-A3DF-1849CF084E66}" dt="2021-09-23T13:28:12.587" v="177" actId="20577"/>
          <ac:spMkLst>
            <pc:docMk/>
            <pc:sldMk cId="3718823381" sldId="311"/>
            <ac:spMk id="23" creationId="{00000000-0000-0000-0000-000000000000}"/>
          </ac:spMkLst>
        </pc:spChg>
        <pc:spChg chg="mod">
          <ac:chgData name="Bassa Hernández, Nuria" userId="S::nbassa@gencat.cat::731f756f-c30c-4f9c-b147-b27b87ba087a" providerId="AD" clId="Web-{2C6675BD-0C52-4C15-A3DF-1849CF084E66}" dt="2021-09-23T13:26:58.176" v="161" actId="20577"/>
          <ac:spMkLst>
            <pc:docMk/>
            <pc:sldMk cId="3718823381" sldId="311"/>
            <ac:spMk id="34" creationId="{00000000-0000-0000-0000-000000000000}"/>
          </ac:spMkLst>
        </pc:spChg>
        <pc:picChg chg="del">
          <ac:chgData name="Bassa Hernández, Nuria" userId="S::nbassa@gencat.cat::731f756f-c30c-4f9c-b147-b27b87ba087a" providerId="AD" clId="Web-{2C6675BD-0C52-4C15-A3DF-1849CF084E66}" dt="2021-09-23T13:28:52.027" v="189"/>
          <ac:picMkLst>
            <pc:docMk/>
            <pc:sldMk cId="3718823381" sldId="311"/>
            <ac:picMk id="7" creationId="{00000000-0000-0000-0000-000000000000}"/>
          </ac:picMkLst>
        </pc:picChg>
      </pc:sldChg>
      <pc:sldChg chg="modSp add replId">
        <pc:chgData name="Bassa Hernández, Nuria" userId="S::nbassa@gencat.cat::731f756f-c30c-4f9c-b147-b27b87ba087a" providerId="AD" clId="Web-{2C6675BD-0C52-4C15-A3DF-1849CF084E66}" dt="2021-09-23T13:39:25.442" v="335" actId="20577"/>
        <pc:sldMkLst>
          <pc:docMk/>
          <pc:sldMk cId="900280201" sldId="320"/>
        </pc:sldMkLst>
        <pc:spChg chg="mod">
          <ac:chgData name="Bassa Hernández, Nuria" userId="S::nbassa@gencat.cat::731f756f-c30c-4f9c-b147-b27b87ba087a" providerId="AD" clId="Web-{2C6675BD-0C52-4C15-A3DF-1849CF084E66}" dt="2021-09-23T13:39:06.332" v="333" actId="20577"/>
          <ac:spMkLst>
            <pc:docMk/>
            <pc:sldMk cId="900280201" sldId="320"/>
            <ac:spMk id="21" creationId="{00000000-0000-0000-0000-000000000000}"/>
          </ac:spMkLst>
        </pc:spChg>
        <pc:spChg chg="mod">
          <ac:chgData name="Bassa Hernández, Nuria" userId="S::nbassa@gencat.cat::731f756f-c30c-4f9c-b147-b27b87ba087a" providerId="AD" clId="Web-{2C6675BD-0C52-4C15-A3DF-1849CF084E66}" dt="2021-09-23T13:37:53.874" v="327" actId="20577"/>
          <ac:spMkLst>
            <pc:docMk/>
            <pc:sldMk cId="900280201" sldId="320"/>
            <ac:spMk id="25" creationId="{00000000-0000-0000-0000-000000000000}"/>
          </ac:spMkLst>
        </pc:spChg>
        <pc:spChg chg="mod">
          <ac:chgData name="Bassa Hernández, Nuria" userId="S::nbassa@gencat.cat::731f756f-c30c-4f9c-b147-b27b87ba087a" providerId="AD" clId="Web-{2C6675BD-0C52-4C15-A3DF-1849CF084E66}" dt="2021-09-23T13:39:25.442" v="335" actId="20577"/>
          <ac:spMkLst>
            <pc:docMk/>
            <pc:sldMk cId="900280201" sldId="320"/>
            <ac:spMk id="27" creationId="{00000000-0000-0000-0000-000000000000}"/>
          </ac:spMkLst>
        </pc:spChg>
        <pc:spChg chg="mod">
          <ac:chgData name="Bassa Hernández, Nuria" userId="S::nbassa@gencat.cat::731f756f-c30c-4f9c-b147-b27b87ba087a" providerId="AD" clId="Web-{2C6675BD-0C52-4C15-A3DF-1849CF084E66}" dt="2021-09-23T13:16:38.433" v="42" actId="20577"/>
          <ac:spMkLst>
            <pc:docMk/>
            <pc:sldMk cId="900280201" sldId="320"/>
            <ac:spMk id="29" creationId="{00000000-0000-0000-0000-000000000000}"/>
          </ac:spMkLst>
        </pc:spChg>
        <pc:spChg chg="mod">
          <ac:chgData name="Bassa Hernández, Nuria" userId="S::nbassa@gencat.cat::731f756f-c30c-4f9c-b147-b27b87ba087a" providerId="AD" clId="Web-{2C6675BD-0C52-4C15-A3DF-1849CF084E66}" dt="2021-09-23T13:16:44.121" v="44" actId="20577"/>
          <ac:spMkLst>
            <pc:docMk/>
            <pc:sldMk cId="900280201" sldId="320"/>
            <ac:spMk id="33" creationId="{00000000-0000-0000-0000-000000000000}"/>
          </ac:spMkLst>
        </pc:spChg>
        <pc:spChg chg="mod">
          <ac:chgData name="Bassa Hernández, Nuria" userId="S::nbassa@gencat.cat::731f756f-c30c-4f9c-b147-b27b87ba087a" providerId="AD" clId="Web-{2C6675BD-0C52-4C15-A3DF-1849CF084E66}" dt="2021-09-23T13:15:43.898" v="38" actId="20577"/>
          <ac:spMkLst>
            <pc:docMk/>
            <pc:sldMk cId="900280201" sldId="320"/>
            <ac:spMk id="34" creationId="{00000000-0000-0000-0000-000000000000}"/>
          </ac:spMkLst>
        </pc:spChg>
        <pc:spChg chg="mod">
          <ac:chgData name="Bassa Hernández, Nuria" userId="S::nbassa@gencat.cat::731f756f-c30c-4f9c-b147-b27b87ba087a" providerId="AD" clId="Web-{2C6675BD-0C52-4C15-A3DF-1849CF084E66}" dt="2021-09-23T13:25:49.593" v="147" actId="20577"/>
          <ac:spMkLst>
            <pc:docMk/>
            <pc:sldMk cId="900280201" sldId="320"/>
            <ac:spMk id="36" creationId="{00000000-0000-0000-0000-000000000000}"/>
          </ac:spMkLst>
        </pc:spChg>
        <pc:cxnChg chg="mod">
          <ac:chgData name="Bassa Hernández, Nuria" userId="S::nbassa@gencat.cat::731f756f-c30c-4f9c-b147-b27b87ba087a" providerId="AD" clId="Web-{2C6675BD-0C52-4C15-A3DF-1849CF084E66}" dt="2021-09-23T13:13:42.218" v="12" actId="1076"/>
          <ac:cxnSpMkLst>
            <pc:docMk/>
            <pc:sldMk cId="900280201" sldId="320"/>
            <ac:cxnSpMk id="24" creationId="{00000000-0000-0000-0000-000000000000}"/>
          </ac:cxnSpMkLst>
        </pc:cxnChg>
      </pc:sldChg>
      <pc:sldChg chg="addSp delSp modSp add replId">
        <pc:chgData name="Bassa Hernández, Nuria" userId="S::nbassa@gencat.cat::731f756f-c30c-4f9c-b147-b27b87ba087a" providerId="AD" clId="Web-{2C6675BD-0C52-4C15-A3DF-1849CF084E66}" dt="2021-09-23T13:36:58.480" v="321" actId="20577"/>
        <pc:sldMkLst>
          <pc:docMk/>
          <pc:sldMk cId="615841252" sldId="321"/>
        </pc:sldMkLst>
        <pc:spChg chg="del">
          <ac:chgData name="Bassa Hernández, Nuria" userId="S::nbassa@gencat.cat::731f756f-c30c-4f9c-b147-b27b87ba087a" providerId="AD" clId="Web-{2C6675BD-0C52-4C15-A3DF-1849CF084E66}" dt="2021-09-23T13:29:07.918" v="192"/>
          <ac:spMkLst>
            <pc:docMk/>
            <pc:sldMk cId="615841252" sldId="321"/>
            <ac:spMk id="2" creationId="{00000000-0000-0000-0000-000000000000}"/>
          </ac:spMkLst>
        </pc:spChg>
        <pc:spChg chg="add del mod">
          <ac:chgData name="Bassa Hernández, Nuria" userId="S::nbassa@gencat.cat::731f756f-c30c-4f9c-b147-b27b87ba087a" providerId="AD" clId="Web-{2C6675BD-0C52-4C15-A3DF-1849CF084E66}" dt="2021-09-23T13:26:44.534" v="155"/>
          <ac:spMkLst>
            <pc:docMk/>
            <pc:sldMk cId="615841252" sldId="321"/>
            <ac:spMk id="9" creationId="{28BB9E58-9D4E-48E3-9C4C-F01B8BBE7C3B}"/>
          </ac:spMkLst>
        </pc:spChg>
        <pc:spChg chg="mod">
          <ac:chgData name="Bassa Hernández, Nuria" userId="S::nbassa@gencat.cat::731f756f-c30c-4f9c-b147-b27b87ba087a" providerId="AD" clId="Web-{2C6675BD-0C52-4C15-A3DF-1849CF084E66}" dt="2021-09-23T13:36:58.480" v="321" actId="20577"/>
          <ac:spMkLst>
            <pc:docMk/>
            <pc:sldMk cId="615841252" sldId="321"/>
            <ac:spMk id="15" creationId="{00000000-0000-0000-0000-000000000000}"/>
          </ac:spMkLst>
        </pc:spChg>
        <pc:spChg chg="mod">
          <ac:chgData name="Bassa Hernández, Nuria" userId="S::nbassa@gencat.cat::731f756f-c30c-4f9c-b147-b27b87ba087a" providerId="AD" clId="Web-{2C6675BD-0C52-4C15-A3DF-1849CF084E66}" dt="2021-09-23T13:28:02.117" v="175" actId="20577"/>
          <ac:spMkLst>
            <pc:docMk/>
            <pc:sldMk cId="615841252" sldId="321"/>
            <ac:spMk id="21" creationId="{00000000-0000-0000-0000-000000000000}"/>
          </ac:spMkLst>
        </pc:spChg>
        <pc:spChg chg="mod">
          <ac:chgData name="Bassa Hernández, Nuria" userId="S::nbassa@gencat.cat::731f756f-c30c-4f9c-b147-b27b87ba087a" providerId="AD" clId="Web-{2C6675BD-0C52-4C15-A3DF-1849CF084E66}" dt="2021-09-23T13:33:15.966" v="309" actId="20577"/>
          <ac:spMkLst>
            <pc:docMk/>
            <pc:sldMk cId="615841252" sldId="321"/>
            <ac:spMk id="23" creationId="{00000000-0000-0000-0000-000000000000}"/>
          </ac:spMkLst>
        </pc:spChg>
        <pc:spChg chg="mod">
          <ac:chgData name="Bassa Hernández, Nuria" userId="S::nbassa@gencat.cat::731f756f-c30c-4f9c-b147-b27b87ba087a" providerId="AD" clId="Web-{2C6675BD-0C52-4C15-A3DF-1849CF084E66}" dt="2021-09-23T13:29:56.078" v="196" actId="20577"/>
          <ac:spMkLst>
            <pc:docMk/>
            <pc:sldMk cId="615841252" sldId="321"/>
            <ac:spMk id="29" creationId="{00000000-0000-0000-0000-000000000000}"/>
          </ac:spMkLst>
        </pc:spChg>
        <pc:spChg chg="mod">
          <ac:chgData name="Bassa Hernández, Nuria" userId="S::nbassa@gencat.cat::731f756f-c30c-4f9c-b147-b27b87ba087a" providerId="AD" clId="Web-{2C6675BD-0C52-4C15-A3DF-1849CF084E66}" dt="2021-09-23T13:30:05.125" v="198" actId="20577"/>
          <ac:spMkLst>
            <pc:docMk/>
            <pc:sldMk cId="615841252" sldId="321"/>
            <ac:spMk id="33" creationId="{00000000-0000-0000-0000-000000000000}"/>
          </ac:spMkLst>
        </pc:spChg>
        <pc:spChg chg="mod">
          <ac:chgData name="Bassa Hernández, Nuria" userId="S::nbassa@gencat.cat::731f756f-c30c-4f9c-b147-b27b87ba087a" providerId="AD" clId="Web-{2C6675BD-0C52-4C15-A3DF-1849CF084E66}" dt="2021-09-23T13:32:07.352" v="299" actId="20577"/>
          <ac:spMkLst>
            <pc:docMk/>
            <pc:sldMk cId="615841252" sldId="321"/>
            <ac:spMk id="34" creationId="{00000000-0000-0000-0000-000000000000}"/>
          </ac:spMkLst>
        </pc:spChg>
        <pc:spChg chg="mod">
          <ac:chgData name="Bassa Hernández, Nuria" userId="S::nbassa@gencat.cat::731f756f-c30c-4f9c-b147-b27b87ba087a" providerId="AD" clId="Web-{2C6675BD-0C52-4C15-A3DF-1849CF084E66}" dt="2021-09-23T13:26:03" v="148"/>
          <ac:spMkLst>
            <pc:docMk/>
            <pc:sldMk cId="615841252" sldId="321"/>
            <ac:spMk id="36" creationId="{00000000-0000-0000-0000-000000000000}"/>
          </ac:spMkLst>
        </pc:spChg>
        <pc:picChg chg="del">
          <ac:chgData name="Bassa Hernández, Nuria" userId="S::nbassa@gencat.cat::731f756f-c30c-4f9c-b147-b27b87ba087a" providerId="AD" clId="Web-{2C6675BD-0C52-4C15-A3DF-1849CF084E66}" dt="2021-09-23T13:28:44.309" v="187"/>
          <ac:picMkLst>
            <pc:docMk/>
            <pc:sldMk cId="615841252" sldId="321"/>
            <ac:picMk id="7" creationId="{00000000-0000-0000-0000-000000000000}"/>
          </ac:picMkLst>
        </pc:picChg>
        <pc:picChg chg="del">
          <ac:chgData name="Bassa Hernández, Nuria" userId="S::nbassa@gencat.cat::731f756f-c30c-4f9c-b147-b27b87ba087a" providerId="AD" clId="Web-{2C6675BD-0C52-4C15-A3DF-1849CF084E66}" dt="2021-09-23T13:28:46.761" v="188"/>
          <ac:picMkLst>
            <pc:docMk/>
            <pc:sldMk cId="615841252" sldId="321"/>
            <ac:picMk id="8" creationId="{00000000-0000-0000-0000-000000000000}"/>
          </ac:picMkLst>
        </pc:picChg>
        <pc:picChg chg="add mod">
          <ac:chgData name="Bassa Hernández, Nuria" userId="S::nbassa@gencat.cat::731f756f-c30c-4f9c-b147-b27b87ba087a" providerId="AD" clId="Web-{2C6675BD-0C52-4C15-A3DF-1849CF084E66}" dt="2021-09-23T13:29:01.277" v="191" actId="1076"/>
          <ac:picMkLst>
            <pc:docMk/>
            <pc:sldMk cId="615841252" sldId="321"/>
            <ac:picMk id="10" creationId="{2CDACD97-56BC-4908-B26C-0EE58582AC4B}"/>
          </ac:picMkLst>
        </pc:picChg>
      </pc:sldChg>
    </pc:docChg>
  </pc:docChgLst>
  <pc:docChgLst>
    <pc:chgData name="Bassa Hernández, Nuria" userId="S::nbassa@gencat.cat::731f756f-c30c-4f9c-b147-b27b87ba087a" providerId="AD" clId="Web-{472DCF9F-D7EF-4D2F-A01F-E073F1A99EC7}"/>
    <pc:docChg chg="modSld">
      <pc:chgData name="Bassa Hernández, Nuria" userId="S::nbassa@gencat.cat::731f756f-c30c-4f9c-b147-b27b87ba087a" providerId="AD" clId="Web-{472DCF9F-D7EF-4D2F-A01F-E073F1A99EC7}" dt="2021-09-23T13:56:45.118" v="1" actId="20577"/>
      <pc:docMkLst>
        <pc:docMk/>
      </pc:docMkLst>
      <pc:sldChg chg="modSp">
        <pc:chgData name="Bassa Hernández, Nuria" userId="S::nbassa@gencat.cat::731f756f-c30c-4f9c-b147-b27b87ba087a" providerId="AD" clId="Web-{472DCF9F-D7EF-4D2F-A01F-E073F1A99EC7}" dt="2021-09-23T13:56:45.118" v="1" actId="20577"/>
        <pc:sldMkLst>
          <pc:docMk/>
          <pc:sldMk cId="615841252" sldId="321"/>
        </pc:sldMkLst>
        <pc:spChg chg="mod">
          <ac:chgData name="Bassa Hernández, Nuria" userId="S::nbassa@gencat.cat::731f756f-c30c-4f9c-b147-b27b87ba087a" providerId="AD" clId="Web-{472DCF9F-D7EF-4D2F-A01F-E073F1A99EC7}" dt="2021-09-23T13:56:45.118" v="1" actId="20577"/>
          <ac:spMkLst>
            <pc:docMk/>
            <pc:sldMk cId="615841252" sldId="321"/>
            <ac:spMk id="21" creationId="{00000000-0000-0000-0000-000000000000}"/>
          </ac:spMkLst>
        </pc:spChg>
      </pc:sldChg>
    </pc:docChg>
  </pc:docChgLst>
  <pc:docChgLst>
    <pc:chgData name="Moix Biel, Anna" userId="S::amoix@gencat.cat::65a0f46f-36ab-45de-b2ee-2eef52055aab" providerId="AD" clId="Web-{20D8018D-4029-4CE5-934F-075A7EFD1D0D}"/>
    <pc:docChg chg="modSld">
      <pc:chgData name="Moix Biel, Anna" userId="S::amoix@gencat.cat::65a0f46f-36ab-45de-b2ee-2eef52055aab" providerId="AD" clId="Web-{20D8018D-4029-4CE5-934F-075A7EFD1D0D}" dt="2021-09-22T10:36:50.279" v="1" actId="1076"/>
      <pc:docMkLst>
        <pc:docMk/>
      </pc:docMkLst>
      <pc:sldChg chg="modSp">
        <pc:chgData name="Moix Biel, Anna" userId="S::amoix@gencat.cat::65a0f46f-36ab-45de-b2ee-2eef52055aab" providerId="AD" clId="Web-{20D8018D-4029-4CE5-934F-075A7EFD1D0D}" dt="2021-09-22T10:36:50.279" v="1" actId="1076"/>
        <pc:sldMkLst>
          <pc:docMk/>
          <pc:sldMk cId="2769502058" sldId="303"/>
        </pc:sldMkLst>
        <pc:cxnChg chg="mod">
          <ac:chgData name="Moix Biel, Anna" userId="S::amoix@gencat.cat::65a0f46f-36ab-45de-b2ee-2eef52055aab" providerId="AD" clId="Web-{20D8018D-4029-4CE5-934F-075A7EFD1D0D}" dt="2021-09-22T10:36:50.279" v="1" actId="1076"/>
          <ac:cxnSpMkLst>
            <pc:docMk/>
            <pc:sldMk cId="2769502058" sldId="303"/>
            <ac:cxnSpMk id="37" creationId="{00000000-0000-0000-0000-000000000000}"/>
          </ac:cxnSpMkLst>
        </pc:cxnChg>
      </pc:sldChg>
    </pc:docChg>
  </pc:docChgLst>
  <pc:docChgLst>
    <pc:chgData name="Garcia Cotarelo, Lorena" userId="S::lgarciaco@gencat.cat::ddbe8776-7769-4d2b-a6bf-fb20173a42ae" providerId="AD" clId="Web-{922AD876-2814-43F3-AC2D-269D26B34178}"/>
    <pc:docChg chg="modSld">
      <pc:chgData name="Garcia Cotarelo, Lorena" userId="S::lgarciaco@gencat.cat::ddbe8776-7769-4d2b-a6bf-fb20173a42ae" providerId="AD" clId="Web-{922AD876-2814-43F3-AC2D-269D26B34178}" dt="2021-09-22T10:20:51.247" v="180" actId="20577"/>
      <pc:docMkLst>
        <pc:docMk/>
      </pc:docMkLst>
      <pc:sldChg chg="addSp delSp modSp">
        <pc:chgData name="Garcia Cotarelo, Lorena" userId="S::lgarciaco@gencat.cat::ddbe8776-7769-4d2b-a6bf-fb20173a42ae" providerId="AD" clId="Web-{922AD876-2814-43F3-AC2D-269D26B34178}" dt="2021-09-22T10:20:51.247" v="180" actId="20577"/>
        <pc:sldMkLst>
          <pc:docMk/>
          <pc:sldMk cId="2801235630" sldId="296"/>
        </pc:sldMkLst>
        <pc:spChg chg="mod">
          <ac:chgData name="Garcia Cotarelo, Lorena" userId="S::lgarciaco@gencat.cat::ddbe8776-7769-4d2b-a6bf-fb20173a42ae" providerId="AD" clId="Web-{922AD876-2814-43F3-AC2D-269D26B34178}" dt="2021-09-22T10:11:24.278" v="50" actId="14100"/>
          <ac:spMkLst>
            <pc:docMk/>
            <pc:sldMk cId="2801235630" sldId="296"/>
            <ac:spMk id="2" creationId="{00000000-0000-0000-0000-000000000000}"/>
          </ac:spMkLst>
        </pc:spChg>
        <pc:spChg chg="add del mod">
          <ac:chgData name="Garcia Cotarelo, Lorena" userId="S::lgarciaco@gencat.cat::ddbe8776-7769-4d2b-a6bf-fb20173a42ae" providerId="AD" clId="Web-{922AD876-2814-43F3-AC2D-269D26B34178}" dt="2021-09-22T10:07:48.891" v="25"/>
          <ac:spMkLst>
            <pc:docMk/>
            <pc:sldMk cId="2801235630" sldId="296"/>
            <ac:spMk id="5" creationId="{6F9456FF-3339-4255-A501-600620E90810}"/>
          </ac:spMkLst>
        </pc:spChg>
        <pc:spChg chg="add mod">
          <ac:chgData name="Garcia Cotarelo, Lorena" userId="S::lgarciaco@gencat.cat::ddbe8776-7769-4d2b-a6bf-fb20173a42ae" providerId="AD" clId="Web-{922AD876-2814-43F3-AC2D-269D26B34178}" dt="2021-09-22T10:20:31.652" v="177" actId="20577"/>
          <ac:spMkLst>
            <pc:docMk/>
            <pc:sldMk cId="2801235630" sldId="296"/>
            <ac:spMk id="6" creationId="{A9DF85B9-0ED9-40F3-8B11-E416491A6A42}"/>
          </ac:spMkLst>
        </pc:spChg>
        <pc:spChg chg="del">
          <ac:chgData name="Garcia Cotarelo, Lorena" userId="S::lgarciaco@gencat.cat::ddbe8776-7769-4d2b-a6bf-fb20173a42ae" providerId="AD" clId="Web-{922AD876-2814-43F3-AC2D-269D26B34178}" dt="2021-09-22T10:05:01.741" v="14"/>
          <ac:spMkLst>
            <pc:docMk/>
            <pc:sldMk cId="2801235630" sldId="296"/>
            <ac:spMk id="15" creationId="{00000000-0000-0000-0000-000000000000}"/>
          </ac:spMkLst>
        </pc:spChg>
        <pc:spChg chg="del">
          <ac:chgData name="Garcia Cotarelo, Lorena" userId="S::lgarciaco@gencat.cat::ddbe8776-7769-4d2b-a6bf-fb20173a42ae" providerId="AD" clId="Web-{922AD876-2814-43F3-AC2D-269D26B34178}" dt="2021-09-22T10:01:47.745" v="0"/>
          <ac:spMkLst>
            <pc:docMk/>
            <pc:sldMk cId="2801235630" sldId="296"/>
            <ac:spMk id="19" creationId="{00000000-0000-0000-0000-000000000000}"/>
          </ac:spMkLst>
        </pc:spChg>
        <pc:spChg chg="del">
          <ac:chgData name="Garcia Cotarelo, Lorena" userId="S::lgarciaco@gencat.cat::ddbe8776-7769-4d2b-a6bf-fb20173a42ae" providerId="AD" clId="Web-{922AD876-2814-43F3-AC2D-269D26B34178}" dt="2021-09-22T10:01:51.574" v="2"/>
          <ac:spMkLst>
            <pc:docMk/>
            <pc:sldMk cId="2801235630" sldId="296"/>
            <ac:spMk id="20" creationId="{00000000-0000-0000-0000-000000000000}"/>
          </ac:spMkLst>
        </pc:spChg>
        <pc:spChg chg="del">
          <ac:chgData name="Garcia Cotarelo, Lorena" userId="S::lgarciaco@gencat.cat::ddbe8776-7769-4d2b-a6bf-fb20173a42ae" providerId="AD" clId="Web-{922AD876-2814-43F3-AC2D-269D26B34178}" dt="2021-09-22T10:04:59.475" v="13"/>
          <ac:spMkLst>
            <pc:docMk/>
            <pc:sldMk cId="2801235630" sldId="296"/>
            <ac:spMk id="23" creationId="{00000000-0000-0000-0000-000000000000}"/>
          </ac:spMkLst>
        </pc:spChg>
        <pc:spChg chg="mod">
          <ac:chgData name="Garcia Cotarelo, Lorena" userId="S::lgarciaco@gencat.cat::ddbe8776-7769-4d2b-a6bf-fb20173a42ae" providerId="AD" clId="Web-{922AD876-2814-43F3-AC2D-269D26B34178}" dt="2021-09-22T10:20:25.839" v="176" actId="20577"/>
          <ac:spMkLst>
            <pc:docMk/>
            <pc:sldMk cId="2801235630" sldId="296"/>
            <ac:spMk id="34" creationId="{00000000-0000-0000-0000-000000000000}"/>
          </ac:spMkLst>
        </pc:spChg>
        <pc:spChg chg="add mod">
          <ac:chgData name="Garcia Cotarelo, Lorena" userId="S::lgarciaco@gencat.cat::ddbe8776-7769-4d2b-a6bf-fb20173a42ae" providerId="AD" clId="Web-{922AD876-2814-43F3-AC2D-269D26B34178}" dt="2021-09-22T10:20:51.247" v="180" actId="20577"/>
          <ac:spMkLst>
            <pc:docMk/>
            <pc:sldMk cId="2801235630" sldId="296"/>
            <ac:spMk id="37" creationId="{30537445-270F-4AB8-AC67-A6FFAAFA75B7}"/>
          </ac:spMkLst>
        </pc:spChg>
        <pc:spChg chg="add mod">
          <ac:chgData name="Garcia Cotarelo, Lorena" userId="S::lgarciaco@gencat.cat::ddbe8776-7769-4d2b-a6bf-fb20173a42ae" providerId="AD" clId="Web-{922AD876-2814-43F3-AC2D-269D26B34178}" dt="2021-09-22T10:20:05.979" v="174" actId="20577"/>
          <ac:spMkLst>
            <pc:docMk/>
            <pc:sldMk cId="2801235630" sldId="296"/>
            <ac:spMk id="38" creationId="{92F04666-28CF-4502-9BA6-8F880E3D24AD}"/>
          </ac:spMkLst>
        </pc:spChg>
        <pc:spChg chg="del">
          <ac:chgData name="Garcia Cotarelo, Lorena" userId="S::lgarciaco@gencat.cat::ddbe8776-7769-4d2b-a6bf-fb20173a42ae" providerId="AD" clId="Web-{922AD876-2814-43F3-AC2D-269D26B34178}" dt="2021-09-22T10:01:59.074" v="6"/>
          <ac:spMkLst>
            <pc:docMk/>
            <pc:sldMk cId="2801235630" sldId="296"/>
            <ac:spMk id="47" creationId="{00000000-0000-0000-0000-000000000000}"/>
          </ac:spMkLst>
        </pc:spChg>
        <pc:spChg chg="del mod">
          <ac:chgData name="Garcia Cotarelo, Lorena" userId="S::lgarciaco@gencat.cat::ddbe8776-7769-4d2b-a6bf-fb20173a42ae" providerId="AD" clId="Web-{922AD876-2814-43F3-AC2D-269D26B34178}" dt="2021-09-22T10:01:57.777" v="5"/>
          <ac:spMkLst>
            <pc:docMk/>
            <pc:sldMk cId="2801235630" sldId="296"/>
            <ac:spMk id="48" creationId="{00000000-0000-0000-0000-000000000000}"/>
          </ac:spMkLst>
        </pc:spChg>
        <pc:picChg chg="add del mod">
          <ac:chgData name="Garcia Cotarelo, Lorena" userId="S::lgarciaco@gencat.cat::ddbe8776-7769-4d2b-a6bf-fb20173a42ae" providerId="AD" clId="Web-{922AD876-2814-43F3-AC2D-269D26B34178}" dt="2021-09-22T10:03:39.267" v="12"/>
          <ac:picMkLst>
            <pc:docMk/>
            <pc:sldMk cId="2801235630" sldId="296"/>
            <ac:picMk id="4" creationId="{77608537-D0DB-441B-B5FE-BBCCC4B6EE92}"/>
          </ac:picMkLst>
        </pc:picChg>
        <pc:picChg chg="mod">
          <ac:chgData name="Garcia Cotarelo, Lorena" userId="S::lgarciaco@gencat.cat::ddbe8776-7769-4d2b-a6bf-fb20173a42ae" providerId="AD" clId="Web-{922AD876-2814-43F3-AC2D-269D26B34178}" dt="2021-09-22T10:06:24.308" v="20" actId="1076"/>
          <ac:picMkLst>
            <pc:docMk/>
            <pc:sldMk cId="2801235630" sldId="296"/>
            <ac:picMk id="30" creationId="{00000000-0000-0000-0000-000000000000}"/>
          </ac:picMkLst>
        </pc:picChg>
        <pc:picChg chg="mod">
          <ac:chgData name="Garcia Cotarelo, Lorena" userId="S::lgarciaco@gencat.cat::ddbe8776-7769-4d2b-a6bf-fb20173a42ae" providerId="AD" clId="Web-{922AD876-2814-43F3-AC2D-269D26B34178}" dt="2021-09-22T10:05:28.039" v="15" actId="1076"/>
          <ac:picMkLst>
            <pc:docMk/>
            <pc:sldMk cId="2801235630" sldId="296"/>
            <ac:picMk id="31" creationId="{00000000-0000-0000-0000-000000000000}"/>
          </ac:picMkLst>
        </pc:picChg>
        <pc:cxnChg chg="mod">
          <ac:chgData name="Garcia Cotarelo, Lorena" userId="S::lgarciaco@gencat.cat::ddbe8776-7769-4d2b-a6bf-fb20173a42ae" providerId="AD" clId="Web-{922AD876-2814-43F3-AC2D-269D26B34178}" dt="2021-09-22T10:02:14.576" v="8" actId="14100"/>
          <ac:cxnSpMkLst>
            <pc:docMk/>
            <pc:sldMk cId="2801235630" sldId="296"/>
            <ac:cxnSpMk id="3" creationId="{00000000-0000-0000-0000-000000000000}"/>
          </ac:cxnSpMkLst>
        </pc:cxnChg>
        <pc:cxnChg chg="del">
          <ac:chgData name="Garcia Cotarelo, Lorena" userId="S::lgarciaco@gencat.cat::ddbe8776-7769-4d2b-a6bf-fb20173a42ae" providerId="AD" clId="Web-{922AD876-2814-43F3-AC2D-269D26B34178}" dt="2021-09-22T10:01:49.808" v="1"/>
          <ac:cxnSpMkLst>
            <pc:docMk/>
            <pc:sldMk cId="2801235630" sldId="296"/>
            <ac:cxnSpMk id="8" creationId="{00000000-0000-0000-0000-000000000000}"/>
          </ac:cxnSpMkLst>
        </pc:cxnChg>
        <pc:cxnChg chg="mod">
          <ac:chgData name="Garcia Cotarelo, Lorena" userId="S::lgarciaco@gencat.cat::ddbe8776-7769-4d2b-a6bf-fb20173a42ae" providerId="AD" clId="Web-{922AD876-2814-43F3-AC2D-269D26B34178}" dt="2021-09-22T10:06:16.979" v="18" actId="1076"/>
          <ac:cxnSpMkLst>
            <pc:docMk/>
            <pc:sldMk cId="2801235630" sldId="296"/>
            <ac:cxnSpMk id="24" creationId="{00000000-0000-0000-0000-000000000000}"/>
          </ac:cxnSpMkLst>
        </pc:cxnChg>
        <pc:cxnChg chg="del">
          <ac:chgData name="Garcia Cotarelo, Lorena" userId="S::lgarciaco@gencat.cat::ddbe8776-7769-4d2b-a6bf-fb20173a42ae" providerId="AD" clId="Web-{922AD876-2814-43F3-AC2D-269D26B34178}" dt="2021-09-22T10:01:55.074" v="3"/>
          <ac:cxnSpMkLst>
            <pc:docMk/>
            <pc:sldMk cId="2801235630" sldId="296"/>
            <ac:cxnSpMk id="49" creationId="{00000000-0000-0000-0000-000000000000}"/>
          </ac:cxnSpMkLst>
        </pc:cxnChg>
      </pc:sldChg>
    </pc:docChg>
  </pc:docChgLst>
  <pc:docChgLst>
    <pc:chgData name="Moix Biel, Anna" userId="S::amoix@gencat.cat::65a0f46f-36ab-45de-b2ee-2eef52055aab" providerId="AD" clId="Web-{D8CECE14-2C13-4B32-8ED0-8650DCD607BF}"/>
    <pc:docChg chg="modSld">
      <pc:chgData name="Moix Biel, Anna" userId="S::amoix@gencat.cat::65a0f46f-36ab-45de-b2ee-2eef52055aab" providerId="AD" clId="Web-{D8CECE14-2C13-4B32-8ED0-8650DCD607BF}" dt="2021-09-23T06:46:19.307" v="2"/>
      <pc:docMkLst>
        <pc:docMk/>
      </pc:docMkLst>
      <pc:sldChg chg="modSp">
        <pc:chgData name="Moix Biel, Anna" userId="S::amoix@gencat.cat::65a0f46f-36ab-45de-b2ee-2eef52055aab" providerId="AD" clId="Web-{D8CECE14-2C13-4B32-8ED0-8650DCD607BF}" dt="2021-09-23T06:46:07.557" v="1" actId="1076"/>
        <pc:sldMkLst>
          <pc:docMk/>
          <pc:sldMk cId="117508736" sldId="301"/>
        </pc:sldMkLst>
        <pc:cxnChg chg="mod">
          <ac:chgData name="Moix Biel, Anna" userId="S::amoix@gencat.cat::65a0f46f-36ab-45de-b2ee-2eef52055aab" providerId="AD" clId="Web-{D8CECE14-2C13-4B32-8ED0-8650DCD607BF}" dt="2021-09-23T06:46:07.557" v="1" actId="1076"/>
          <ac:cxnSpMkLst>
            <pc:docMk/>
            <pc:sldMk cId="117508736" sldId="301"/>
            <ac:cxnSpMk id="24" creationId="{00000000-0000-0000-0000-000000000000}"/>
          </ac:cxnSpMkLst>
        </pc:cxnChg>
      </pc:sldChg>
      <pc:sldChg chg="modSp">
        <pc:chgData name="Moix Biel, Anna" userId="S::amoix@gencat.cat::65a0f46f-36ab-45de-b2ee-2eef52055aab" providerId="AD" clId="Web-{D8CECE14-2C13-4B32-8ED0-8650DCD607BF}" dt="2021-09-23T06:46:19.307" v="2"/>
        <pc:sldMkLst>
          <pc:docMk/>
          <pc:sldMk cId="2769502058" sldId="303"/>
        </pc:sldMkLst>
        <pc:spChg chg="mod">
          <ac:chgData name="Moix Biel, Anna" userId="S::amoix@gencat.cat::65a0f46f-36ab-45de-b2ee-2eef52055aab" providerId="AD" clId="Web-{D8CECE14-2C13-4B32-8ED0-8650DCD607BF}" dt="2021-09-23T06:46:19.307" v="2"/>
          <ac:spMkLst>
            <pc:docMk/>
            <pc:sldMk cId="2769502058" sldId="303"/>
            <ac:spMk id="34" creationId="{00000000-0000-0000-0000-000000000000}"/>
          </ac:spMkLst>
        </pc:spChg>
      </pc:sldChg>
    </pc:docChg>
  </pc:docChgLst>
  <pc:docChgLst>
    <pc:chgData name="Gavaldà Gotarra, Josep Maria" userId="S::jmgavalda@gencat.cat::5bab961a-f337-4c7b-a517-dc0bc0857c11" providerId="AD" clId="Web-{718721A9-EFDF-4225-95AF-850E368AAE26}"/>
    <pc:docChg chg="modSld">
      <pc:chgData name="Gavaldà Gotarra, Josep Maria" userId="S::jmgavalda@gencat.cat::5bab961a-f337-4c7b-a517-dc0bc0857c11" providerId="AD" clId="Web-{718721A9-EFDF-4225-95AF-850E368AAE26}" dt="2021-09-22T08:55:30.183" v="19" actId="1076"/>
      <pc:docMkLst>
        <pc:docMk/>
      </pc:docMkLst>
      <pc:sldChg chg="delSp modSp">
        <pc:chgData name="Gavaldà Gotarra, Josep Maria" userId="S::jmgavalda@gencat.cat::5bab961a-f337-4c7b-a517-dc0bc0857c11" providerId="AD" clId="Web-{718721A9-EFDF-4225-95AF-850E368AAE26}" dt="2021-09-22T08:55:30.183" v="19" actId="1076"/>
        <pc:sldMkLst>
          <pc:docMk/>
          <pc:sldMk cId="2162278974" sldId="298"/>
        </pc:sldMkLst>
        <pc:spChg chg="del mod">
          <ac:chgData name="Gavaldà Gotarra, Josep Maria" userId="S::jmgavalda@gencat.cat::5bab961a-f337-4c7b-a517-dc0bc0857c11" providerId="AD" clId="Web-{718721A9-EFDF-4225-95AF-850E368AAE26}" dt="2021-09-22T08:55:08.838" v="16"/>
          <ac:spMkLst>
            <pc:docMk/>
            <pc:sldMk cId="2162278974" sldId="298"/>
            <ac:spMk id="19" creationId="{00000000-0000-0000-0000-000000000000}"/>
          </ac:spMkLst>
        </pc:spChg>
        <pc:spChg chg="del mod">
          <ac:chgData name="Gavaldà Gotarra, Josep Maria" userId="S::jmgavalda@gencat.cat::5bab961a-f337-4c7b-a517-dc0bc0857c11" providerId="AD" clId="Web-{718721A9-EFDF-4225-95AF-850E368AAE26}" dt="2021-09-22T08:54:56.104" v="12"/>
          <ac:spMkLst>
            <pc:docMk/>
            <pc:sldMk cId="2162278974" sldId="298"/>
            <ac:spMk id="20" creationId="{00000000-0000-0000-0000-000000000000}"/>
          </ac:spMkLst>
        </pc:spChg>
        <pc:spChg chg="mod">
          <ac:chgData name="Gavaldà Gotarra, Josep Maria" userId="S::jmgavalda@gencat.cat::5bab961a-f337-4c7b-a517-dc0bc0857c11" providerId="AD" clId="Web-{718721A9-EFDF-4225-95AF-850E368AAE26}" dt="2021-09-22T08:54:45.151" v="6" actId="20577"/>
          <ac:spMkLst>
            <pc:docMk/>
            <pc:sldMk cId="2162278974" sldId="298"/>
            <ac:spMk id="47" creationId="{00000000-0000-0000-0000-000000000000}"/>
          </ac:spMkLst>
        </pc:spChg>
        <pc:spChg chg="mod">
          <ac:chgData name="Gavaldà Gotarra, Josep Maria" userId="S::jmgavalda@gencat.cat::5bab961a-f337-4c7b-a517-dc0bc0857c11" providerId="AD" clId="Web-{718721A9-EFDF-4225-95AF-850E368AAE26}" dt="2021-09-22T08:54:53.791" v="11" actId="20577"/>
          <ac:spMkLst>
            <pc:docMk/>
            <pc:sldMk cId="2162278974" sldId="298"/>
            <ac:spMk id="48" creationId="{00000000-0000-0000-0000-000000000000}"/>
          </ac:spMkLst>
        </pc:spChg>
        <pc:cxnChg chg="del mod">
          <ac:chgData name="Gavaldà Gotarra, Josep Maria" userId="S::jmgavalda@gencat.cat::5bab961a-f337-4c7b-a517-dc0bc0857c11" providerId="AD" clId="Web-{718721A9-EFDF-4225-95AF-850E368AAE26}" dt="2021-09-22T08:54:59.666" v="13"/>
          <ac:cxnSpMkLst>
            <pc:docMk/>
            <pc:sldMk cId="2162278974" sldId="298"/>
            <ac:cxnSpMk id="8" creationId="{00000000-0000-0000-0000-000000000000}"/>
          </ac:cxnSpMkLst>
        </pc:cxnChg>
        <pc:cxnChg chg="mod">
          <ac:chgData name="Gavaldà Gotarra, Josep Maria" userId="S::jmgavalda@gencat.cat::5bab961a-f337-4c7b-a517-dc0bc0857c11" providerId="AD" clId="Web-{718721A9-EFDF-4225-95AF-850E368AAE26}" dt="2021-09-22T08:55:30.183" v="19" actId="1076"/>
          <ac:cxnSpMkLst>
            <pc:docMk/>
            <pc:sldMk cId="2162278974" sldId="298"/>
            <ac:cxnSpMk id="41" creationId="{00000000-0000-0000-0000-000000000000}"/>
          </ac:cxnSpMkLst>
        </pc:cxnChg>
        <pc:cxnChg chg="del">
          <ac:chgData name="Gavaldà Gotarra, Josep Maria" userId="S::jmgavalda@gencat.cat::5bab961a-f337-4c7b-a517-dc0bc0857c11" providerId="AD" clId="Web-{718721A9-EFDF-4225-95AF-850E368AAE26}" dt="2021-09-22T08:54:51.354" v="8"/>
          <ac:cxnSpMkLst>
            <pc:docMk/>
            <pc:sldMk cId="2162278974" sldId="298"/>
            <ac:cxnSpMk id="49" creationId="{00000000-0000-0000-0000-000000000000}"/>
          </ac:cxnSpMkLst>
        </pc:cxnChg>
      </pc:sldChg>
    </pc:docChg>
  </pc:docChgLst>
  <pc:docChgLst>
    <pc:chgData name="Moix Biel, Anna" userId="S::amoix@gencat.cat::65a0f46f-36ab-45de-b2ee-2eef52055aab" providerId="AD" clId="Web-{9630C2FB-A064-40FA-934F-132DAE643939}"/>
    <pc:docChg chg="modSld">
      <pc:chgData name="Moix Biel, Anna" userId="S::amoix@gencat.cat::65a0f46f-36ab-45de-b2ee-2eef52055aab" providerId="AD" clId="Web-{9630C2FB-A064-40FA-934F-132DAE643939}" dt="2021-09-22T09:54:21.798" v="7" actId="1076"/>
      <pc:docMkLst>
        <pc:docMk/>
      </pc:docMkLst>
      <pc:sldChg chg="delSp modSp">
        <pc:chgData name="Moix Biel, Anna" userId="S::amoix@gencat.cat::65a0f46f-36ab-45de-b2ee-2eef52055aab" providerId="AD" clId="Web-{9630C2FB-A064-40FA-934F-132DAE643939}" dt="2021-09-22T09:54:21.798" v="7" actId="1076"/>
        <pc:sldMkLst>
          <pc:docMk/>
          <pc:sldMk cId="2769502058" sldId="303"/>
        </pc:sldMkLst>
        <pc:spChg chg="mod">
          <ac:chgData name="Moix Biel, Anna" userId="S::amoix@gencat.cat::65a0f46f-36ab-45de-b2ee-2eef52055aab" providerId="AD" clId="Web-{9630C2FB-A064-40FA-934F-132DAE643939}" dt="2021-09-22T09:26:01.742" v="0" actId="1076"/>
          <ac:spMkLst>
            <pc:docMk/>
            <pc:sldMk cId="2769502058" sldId="303"/>
            <ac:spMk id="15" creationId="{00000000-0000-0000-0000-000000000000}"/>
          </ac:spMkLst>
        </pc:spChg>
        <pc:spChg chg="del mod">
          <ac:chgData name="Moix Biel, Anna" userId="S::amoix@gencat.cat::65a0f46f-36ab-45de-b2ee-2eef52055aab" providerId="AD" clId="Web-{9630C2FB-A064-40FA-934F-132DAE643939}" dt="2021-09-22T09:34:37.566" v="6"/>
          <ac:spMkLst>
            <pc:docMk/>
            <pc:sldMk cId="2769502058" sldId="303"/>
            <ac:spMk id="32" creationId="{00000000-0000-0000-0000-000000000000}"/>
          </ac:spMkLst>
        </pc:spChg>
        <pc:spChg chg="mod">
          <ac:chgData name="Moix Biel, Anna" userId="S::amoix@gencat.cat::65a0f46f-36ab-45de-b2ee-2eef52055aab" providerId="AD" clId="Web-{9630C2FB-A064-40FA-934F-132DAE643939}" dt="2021-09-22T09:26:26.820" v="3" actId="1076"/>
          <ac:spMkLst>
            <pc:docMk/>
            <pc:sldMk cId="2769502058" sldId="303"/>
            <ac:spMk id="34" creationId="{00000000-0000-0000-0000-000000000000}"/>
          </ac:spMkLst>
        </pc:spChg>
        <pc:cxnChg chg="mod">
          <ac:chgData name="Moix Biel, Anna" userId="S::amoix@gencat.cat::65a0f46f-36ab-45de-b2ee-2eef52055aab" providerId="AD" clId="Web-{9630C2FB-A064-40FA-934F-132DAE643939}" dt="2021-09-22T09:54:21.798" v="7" actId="1076"/>
          <ac:cxnSpMkLst>
            <pc:docMk/>
            <pc:sldMk cId="2769502058" sldId="303"/>
            <ac:cxnSpMk id="37" creationId="{00000000-0000-0000-0000-000000000000}"/>
          </ac:cxnSpMkLst>
        </pc:cxnChg>
      </pc:sldChg>
    </pc:docChg>
  </pc:docChgLst>
  <pc:docChgLst>
    <pc:chgData name="Moix Biel, Anna" userId="S::amoix@gencat.cat::65a0f46f-36ab-45de-b2ee-2eef52055aab" providerId="AD" clId="Web-{262887FA-04B3-4350-A277-3DEA9BC6FB12}"/>
    <pc:docChg chg="modSld">
      <pc:chgData name="Moix Biel, Anna" userId="S::amoix@gencat.cat::65a0f46f-36ab-45de-b2ee-2eef52055aab" providerId="AD" clId="Web-{262887FA-04B3-4350-A277-3DEA9BC6FB12}" dt="2021-09-17T11:48:14.298" v="369" actId="20577"/>
      <pc:docMkLst>
        <pc:docMk/>
      </pc:docMkLst>
      <pc:sldChg chg="addSp delSp modSp">
        <pc:chgData name="Moix Biel, Anna" userId="S::amoix@gencat.cat::65a0f46f-36ab-45de-b2ee-2eef52055aab" providerId="AD" clId="Web-{262887FA-04B3-4350-A277-3DEA9BC6FB12}" dt="2021-09-17T11:48:14.298" v="369" actId="20577"/>
        <pc:sldMkLst>
          <pc:docMk/>
          <pc:sldMk cId="533303869" sldId="299"/>
        </pc:sldMkLst>
        <pc:spChg chg="mod">
          <ac:chgData name="Moix Biel, Anna" userId="S::amoix@gencat.cat::65a0f46f-36ab-45de-b2ee-2eef52055aab" providerId="AD" clId="Web-{262887FA-04B3-4350-A277-3DEA9BC6FB12}" dt="2021-09-17T11:48:14.298" v="369" actId="20577"/>
          <ac:spMkLst>
            <pc:docMk/>
            <pc:sldMk cId="533303869" sldId="299"/>
            <ac:spMk id="15" creationId="{00000000-0000-0000-0000-000000000000}"/>
          </ac:spMkLst>
        </pc:spChg>
        <pc:spChg chg="mod">
          <ac:chgData name="Moix Biel, Anna" userId="S::amoix@gencat.cat::65a0f46f-36ab-45de-b2ee-2eef52055aab" providerId="AD" clId="Web-{262887FA-04B3-4350-A277-3DEA9BC6FB12}" dt="2021-09-17T11:30:44.302" v="130" actId="1076"/>
          <ac:spMkLst>
            <pc:docMk/>
            <pc:sldMk cId="533303869" sldId="299"/>
            <ac:spMk id="19" creationId="{00000000-0000-0000-0000-000000000000}"/>
          </ac:spMkLst>
        </pc:spChg>
        <pc:spChg chg="mod">
          <ac:chgData name="Moix Biel, Anna" userId="S::amoix@gencat.cat::65a0f46f-36ab-45de-b2ee-2eef52055aab" providerId="AD" clId="Web-{262887FA-04B3-4350-A277-3DEA9BC6FB12}" dt="2021-09-17T11:32:06.479" v="150" actId="20577"/>
          <ac:spMkLst>
            <pc:docMk/>
            <pc:sldMk cId="533303869" sldId="299"/>
            <ac:spMk id="20" creationId="{00000000-0000-0000-0000-000000000000}"/>
          </ac:spMkLst>
        </pc:spChg>
        <pc:spChg chg="mod">
          <ac:chgData name="Moix Biel, Anna" userId="S::amoix@gencat.cat::65a0f46f-36ab-45de-b2ee-2eef52055aab" providerId="AD" clId="Web-{262887FA-04B3-4350-A277-3DEA9BC6FB12}" dt="2021-09-17T11:47:33.733" v="340" actId="20577"/>
          <ac:spMkLst>
            <pc:docMk/>
            <pc:sldMk cId="533303869" sldId="299"/>
            <ac:spMk id="23" creationId="{00000000-0000-0000-0000-000000000000}"/>
          </ac:spMkLst>
        </pc:spChg>
        <pc:spChg chg="mod">
          <ac:chgData name="Moix Biel, Anna" userId="S::amoix@gencat.cat::65a0f46f-36ab-45de-b2ee-2eef52055aab" providerId="AD" clId="Web-{262887FA-04B3-4350-A277-3DEA9BC6FB12}" dt="2021-09-17T11:29:39.736" v="118" actId="1076"/>
          <ac:spMkLst>
            <pc:docMk/>
            <pc:sldMk cId="533303869" sldId="299"/>
            <ac:spMk id="40" creationId="{00000000-0000-0000-0000-000000000000}"/>
          </ac:spMkLst>
        </pc:spChg>
        <pc:spChg chg="mod">
          <ac:chgData name="Moix Biel, Anna" userId="S::amoix@gencat.cat::65a0f46f-36ab-45de-b2ee-2eef52055aab" providerId="AD" clId="Web-{262887FA-04B3-4350-A277-3DEA9BC6FB12}" dt="2021-09-17T11:40:32.773" v="183" actId="20577"/>
          <ac:spMkLst>
            <pc:docMk/>
            <pc:sldMk cId="533303869" sldId="299"/>
            <ac:spMk id="47" creationId="{00000000-0000-0000-0000-000000000000}"/>
          </ac:spMkLst>
        </pc:spChg>
        <pc:spChg chg="mod">
          <ac:chgData name="Moix Biel, Anna" userId="S::amoix@gencat.cat::65a0f46f-36ab-45de-b2ee-2eef52055aab" providerId="AD" clId="Web-{262887FA-04B3-4350-A277-3DEA9BC6FB12}" dt="2021-09-17T11:32:28.871" v="153" actId="1076"/>
          <ac:spMkLst>
            <pc:docMk/>
            <pc:sldMk cId="533303869" sldId="299"/>
            <ac:spMk id="48" creationId="{00000000-0000-0000-0000-000000000000}"/>
          </ac:spMkLst>
        </pc:spChg>
        <pc:picChg chg="add mod">
          <ac:chgData name="Moix Biel, Anna" userId="S::amoix@gencat.cat::65a0f46f-36ab-45de-b2ee-2eef52055aab" providerId="AD" clId="Web-{262887FA-04B3-4350-A277-3DEA9BC6FB12}" dt="2021-09-17T11:29:47.362" v="120" actId="1076"/>
          <ac:picMkLst>
            <pc:docMk/>
            <pc:sldMk cId="533303869" sldId="299"/>
            <ac:picMk id="6" creationId="{33D73A53-894C-4208-90E8-86287D27AFC4}"/>
          </ac:picMkLst>
        </pc:picChg>
        <pc:picChg chg="add mod">
          <ac:chgData name="Moix Biel, Anna" userId="S::amoix@gencat.cat::65a0f46f-36ab-45de-b2ee-2eef52055aab" providerId="AD" clId="Web-{262887FA-04B3-4350-A277-3DEA9BC6FB12}" dt="2021-09-17T11:30:03.269" v="124" actId="1076"/>
          <ac:picMkLst>
            <pc:docMk/>
            <pc:sldMk cId="533303869" sldId="299"/>
            <ac:picMk id="7" creationId="{18E1CDB8-5A1D-480A-A16A-6CECBA7960A4}"/>
          </ac:picMkLst>
        </pc:picChg>
        <pc:picChg chg="add mod">
          <ac:chgData name="Moix Biel, Anna" userId="S::amoix@gencat.cat::65a0f46f-36ab-45de-b2ee-2eef52055aab" providerId="AD" clId="Web-{262887FA-04B3-4350-A277-3DEA9BC6FB12}" dt="2021-09-17T11:29:54.503" v="123" actId="1076"/>
          <ac:picMkLst>
            <pc:docMk/>
            <pc:sldMk cId="533303869" sldId="299"/>
            <ac:picMk id="9" creationId="{D58F5DCF-9E55-45F3-B8BC-ECBE5BB6FD5E}"/>
          </ac:picMkLst>
        </pc:picChg>
        <pc:picChg chg="add mod">
          <ac:chgData name="Moix Biel, Anna" userId="S::amoix@gencat.cat::65a0f46f-36ab-45de-b2ee-2eef52055aab" providerId="AD" clId="Web-{262887FA-04B3-4350-A277-3DEA9BC6FB12}" dt="2021-09-17T11:30:10.722" v="126" actId="1076"/>
          <ac:picMkLst>
            <pc:docMk/>
            <pc:sldMk cId="533303869" sldId="299"/>
            <ac:picMk id="10" creationId="{6432259B-4625-4842-B1ED-B176E2BB4671}"/>
          </ac:picMkLst>
        </pc:picChg>
        <pc:picChg chg="mod">
          <ac:chgData name="Moix Biel, Anna" userId="S::amoix@gencat.cat::65a0f46f-36ab-45de-b2ee-2eef52055aab" providerId="AD" clId="Web-{262887FA-04B3-4350-A277-3DEA9BC6FB12}" dt="2021-09-17T11:30:05.253" v="125" actId="1076"/>
          <ac:picMkLst>
            <pc:docMk/>
            <pc:sldMk cId="533303869" sldId="299"/>
            <ac:picMk id="25" creationId="{00000000-0000-0000-0000-000000000000}"/>
          </ac:picMkLst>
        </pc:picChg>
        <pc:picChg chg="del">
          <ac:chgData name="Moix Biel, Anna" userId="S::amoix@gencat.cat::65a0f46f-36ab-45de-b2ee-2eef52055aab" providerId="AD" clId="Web-{262887FA-04B3-4350-A277-3DEA9BC6FB12}" dt="2021-09-17T10:54:06.195" v="7"/>
          <ac:picMkLst>
            <pc:docMk/>
            <pc:sldMk cId="533303869" sldId="299"/>
            <ac:picMk id="26" creationId="{00000000-0000-0000-0000-000000000000}"/>
          </ac:picMkLst>
        </pc:picChg>
        <pc:picChg chg="del">
          <ac:chgData name="Moix Biel, Anna" userId="S::amoix@gencat.cat::65a0f46f-36ab-45de-b2ee-2eef52055aab" providerId="AD" clId="Web-{262887FA-04B3-4350-A277-3DEA9BC6FB12}" dt="2021-09-17T10:54:17.601" v="9"/>
          <ac:picMkLst>
            <pc:docMk/>
            <pc:sldMk cId="533303869" sldId="299"/>
            <ac:picMk id="27" creationId="{00000000-0000-0000-0000-000000000000}"/>
          </ac:picMkLst>
        </pc:picChg>
        <pc:picChg chg="mod">
          <ac:chgData name="Moix Biel, Anna" userId="S::amoix@gencat.cat::65a0f46f-36ab-45de-b2ee-2eef52055aab" providerId="AD" clId="Web-{262887FA-04B3-4350-A277-3DEA9BC6FB12}" dt="2021-09-17T11:30:15.707" v="127" actId="1076"/>
          <ac:picMkLst>
            <pc:docMk/>
            <pc:sldMk cId="533303869" sldId="299"/>
            <ac:picMk id="28" creationId="{00000000-0000-0000-0000-000000000000}"/>
          </ac:picMkLst>
        </pc:picChg>
        <pc:picChg chg="del mod">
          <ac:chgData name="Moix Biel, Anna" userId="S::amoix@gencat.cat::65a0f46f-36ab-45de-b2ee-2eef52055aab" providerId="AD" clId="Web-{262887FA-04B3-4350-A277-3DEA9BC6FB12}" dt="2021-09-17T10:54:04.492" v="6"/>
          <ac:picMkLst>
            <pc:docMk/>
            <pc:sldMk cId="533303869" sldId="299"/>
            <ac:picMk id="46" creationId="{00000000-0000-0000-0000-000000000000}"/>
          </ac:picMkLst>
        </pc:picChg>
        <pc:cxnChg chg="mod">
          <ac:chgData name="Moix Biel, Anna" userId="S::amoix@gencat.cat::65a0f46f-36ab-45de-b2ee-2eef52055aab" providerId="AD" clId="Web-{262887FA-04B3-4350-A277-3DEA9BC6FB12}" dt="2021-09-17T11:30:52.412" v="132" actId="1076"/>
          <ac:cxnSpMkLst>
            <pc:docMk/>
            <pc:sldMk cId="533303869" sldId="299"/>
            <ac:cxnSpMk id="8" creationId="{00000000-0000-0000-0000-000000000000}"/>
          </ac:cxnSpMkLst>
        </pc:cxnChg>
        <pc:cxnChg chg="mod">
          <ac:chgData name="Moix Biel, Anna" userId="S::amoix@gencat.cat::65a0f46f-36ab-45de-b2ee-2eef52055aab" providerId="AD" clId="Web-{262887FA-04B3-4350-A277-3DEA9BC6FB12}" dt="2021-09-17T11:29:44.315" v="119" actId="1076"/>
          <ac:cxnSpMkLst>
            <pc:docMk/>
            <pc:sldMk cId="533303869" sldId="299"/>
            <ac:cxnSpMk id="41" creationId="{00000000-0000-0000-0000-000000000000}"/>
          </ac:cxnSpMkLst>
        </pc:cxnChg>
        <pc:cxnChg chg="mod">
          <ac:chgData name="Moix Biel, Anna" userId="S::amoix@gencat.cat::65a0f46f-36ab-45de-b2ee-2eef52055aab" providerId="AD" clId="Web-{262887FA-04B3-4350-A277-3DEA9BC6FB12}" dt="2021-09-17T11:32:32.121" v="154" actId="1076"/>
          <ac:cxnSpMkLst>
            <pc:docMk/>
            <pc:sldMk cId="533303869" sldId="299"/>
            <ac:cxnSpMk id="49" creationId="{00000000-0000-0000-0000-000000000000}"/>
          </ac:cxnSpMkLst>
        </pc:cxnChg>
      </pc:sldChg>
      <pc:sldChg chg="modSp">
        <pc:chgData name="Moix Biel, Anna" userId="S::amoix@gencat.cat::65a0f46f-36ab-45de-b2ee-2eef52055aab" providerId="AD" clId="Web-{262887FA-04B3-4350-A277-3DEA9BC6FB12}" dt="2021-09-17T10:44:38.468" v="3" actId="20577"/>
        <pc:sldMkLst>
          <pc:docMk/>
          <pc:sldMk cId="2769502058" sldId="303"/>
        </pc:sldMkLst>
        <pc:spChg chg="mod">
          <ac:chgData name="Moix Biel, Anna" userId="S::amoix@gencat.cat::65a0f46f-36ab-45de-b2ee-2eef52055aab" providerId="AD" clId="Web-{262887FA-04B3-4350-A277-3DEA9BC6FB12}" dt="2021-09-17T10:44:38.468" v="3" actId="20577"/>
          <ac:spMkLst>
            <pc:docMk/>
            <pc:sldMk cId="2769502058" sldId="303"/>
            <ac:spMk id="20" creationId="{00000000-0000-0000-0000-000000000000}"/>
          </ac:spMkLst>
        </pc:spChg>
      </pc:sldChg>
    </pc:docChg>
  </pc:docChgLst>
  <pc:docChgLst>
    <pc:chgData name="Moix Biel, Anna" userId="S::amoix@gencat.cat::65a0f46f-36ab-45de-b2ee-2eef52055aab" providerId="AD" clId="Web-{5F4FCB87-3C9B-4959-9F4F-DCA8AFDB303E}"/>
    <pc:docChg chg="modSld">
      <pc:chgData name="Moix Biel, Anna" userId="S::amoix@gencat.cat::65a0f46f-36ab-45de-b2ee-2eef52055aab" providerId="AD" clId="Web-{5F4FCB87-3C9B-4959-9F4F-DCA8AFDB303E}" dt="2021-09-17T08:29:50.598" v="23" actId="20577"/>
      <pc:docMkLst>
        <pc:docMk/>
      </pc:docMkLst>
      <pc:sldChg chg="modSp">
        <pc:chgData name="Moix Biel, Anna" userId="S::amoix@gencat.cat::65a0f46f-36ab-45de-b2ee-2eef52055aab" providerId="AD" clId="Web-{5F4FCB87-3C9B-4959-9F4F-DCA8AFDB303E}" dt="2021-09-17T08:29:50.598" v="23" actId="20577"/>
        <pc:sldMkLst>
          <pc:docMk/>
          <pc:sldMk cId="2769502058" sldId="303"/>
        </pc:sldMkLst>
        <pc:spChg chg="mod">
          <ac:chgData name="Moix Biel, Anna" userId="S::amoix@gencat.cat::65a0f46f-36ab-45de-b2ee-2eef52055aab" providerId="AD" clId="Web-{5F4FCB87-3C9B-4959-9F4F-DCA8AFDB303E}" dt="2021-09-17T08:29:24.285" v="18" actId="20577"/>
          <ac:spMkLst>
            <pc:docMk/>
            <pc:sldMk cId="2769502058" sldId="303"/>
            <ac:spMk id="15" creationId="{00000000-0000-0000-0000-000000000000}"/>
          </ac:spMkLst>
        </pc:spChg>
        <pc:spChg chg="mod">
          <ac:chgData name="Moix Biel, Anna" userId="S::amoix@gencat.cat::65a0f46f-36ab-45de-b2ee-2eef52055aab" providerId="AD" clId="Web-{5F4FCB87-3C9B-4959-9F4F-DCA8AFDB303E}" dt="2021-09-17T08:29:50.598" v="23" actId="20577"/>
          <ac:spMkLst>
            <pc:docMk/>
            <pc:sldMk cId="2769502058" sldId="303"/>
            <ac:spMk id="23" creationId="{00000000-0000-0000-0000-000000000000}"/>
          </ac:spMkLst>
        </pc:spChg>
      </pc:sldChg>
    </pc:docChg>
  </pc:docChgLst>
  <pc:docChgLst>
    <pc:chgData name="Serra del Molino, Marta" userId="S::mserradm@gencat.cat::63f53344-e681-46cd-891c-8d8817549eec" providerId="AD" clId="Web-{8F474AEB-9C92-4DEF-9E62-EBC2C3B7FEF6}"/>
    <pc:docChg chg="modSld">
      <pc:chgData name="Serra del Molino, Marta" userId="S::mserradm@gencat.cat::63f53344-e681-46cd-891c-8d8817549eec" providerId="AD" clId="Web-{8F474AEB-9C92-4DEF-9E62-EBC2C3B7FEF6}" dt="2021-09-22T15:04:50.991" v="20" actId="1076"/>
      <pc:docMkLst>
        <pc:docMk/>
      </pc:docMkLst>
      <pc:sldChg chg="addSp modSp">
        <pc:chgData name="Serra del Molino, Marta" userId="S::mserradm@gencat.cat::63f53344-e681-46cd-891c-8d8817549eec" providerId="AD" clId="Web-{8F474AEB-9C92-4DEF-9E62-EBC2C3B7FEF6}" dt="2021-09-22T15:04:50.991" v="20" actId="1076"/>
        <pc:sldMkLst>
          <pc:docMk/>
          <pc:sldMk cId="117508736" sldId="301"/>
        </pc:sldMkLst>
        <pc:spChg chg="mod">
          <ac:chgData name="Serra del Molino, Marta" userId="S::mserradm@gencat.cat::63f53344-e681-46cd-891c-8d8817549eec" providerId="AD" clId="Web-{8F474AEB-9C92-4DEF-9E62-EBC2C3B7FEF6}" dt="2021-09-22T15:04:13.131" v="14" actId="1076"/>
          <ac:spMkLst>
            <pc:docMk/>
            <pc:sldMk cId="117508736" sldId="301"/>
            <ac:spMk id="2" creationId="{00000000-0000-0000-0000-000000000000}"/>
          </ac:spMkLst>
        </pc:spChg>
        <pc:spChg chg="mod">
          <ac:chgData name="Serra del Molino, Marta" userId="S::mserradm@gencat.cat::63f53344-e681-46cd-891c-8d8817549eec" providerId="AD" clId="Web-{8F474AEB-9C92-4DEF-9E62-EBC2C3B7FEF6}" dt="2021-09-22T15:03:55.146" v="7" actId="1076"/>
          <ac:spMkLst>
            <pc:docMk/>
            <pc:sldMk cId="117508736" sldId="301"/>
            <ac:spMk id="30" creationId="{05EB9E94-E8B5-4890-AA0B-CA3F08EA0C37}"/>
          </ac:spMkLst>
        </pc:spChg>
        <pc:picChg chg="add mod">
          <ac:chgData name="Serra del Molino, Marta" userId="S::mserradm@gencat.cat::63f53344-e681-46cd-891c-8d8817549eec" providerId="AD" clId="Web-{8F474AEB-9C92-4DEF-9E62-EBC2C3B7FEF6}" dt="2021-09-22T15:04:33.069" v="17" actId="14100"/>
          <ac:picMkLst>
            <pc:docMk/>
            <pc:sldMk cId="117508736" sldId="301"/>
            <ac:picMk id="6" creationId="{643FC6AF-A04A-4C29-86F9-7345288876C8}"/>
          </ac:picMkLst>
        </pc:picChg>
        <pc:picChg chg="mod">
          <ac:chgData name="Serra del Molino, Marta" userId="S::mserradm@gencat.cat::63f53344-e681-46cd-891c-8d8817549eec" providerId="AD" clId="Web-{8F474AEB-9C92-4DEF-9E62-EBC2C3B7FEF6}" dt="2021-09-22T15:03:14.895" v="0" actId="1076"/>
          <ac:picMkLst>
            <pc:docMk/>
            <pc:sldMk cId="117508736" sldId="301"/>
            <ac:picMk id="27" creationId="{00000000-0000-0000-0000-000000000000}"/>
          </ac:picMkLst>
        </pc:picChg>
        <pc:picChg chg="mod">
          <ac:chgData name="Serra del Molino, Marta" userId="S::mserradm@gencat.cat::63f53344-e681-46cd-891c-8d8817549eec" providerId="AD" clId="Web-{8F474AEB-9C92-4DEF-9E62-EBC2C3B7FEF6}" dt="2021-09-22T15:04:50.991" v="20" actId="1076"/>
          <ac:picMkLst>
            <pc:docMk/>
            <pc:sldMk cId="117508736" sldId="301"/>
            <ac:picMk id="28" creationId="{00000000-0000-0000-0000-000000000000}"/>
          </ac:picMkLst>
        </pc:picChg>
      </pc:sldChg>
    </pc:docChg>
  </pc:docChgLst>
  <pc:docChgLst>
    <pc:chgData name="Gavaldà Gotarra, Josep Maria" userId="S::jmgavalda@gencat.cat::5bab961a-f337-4c7b-a517-dc0bc0857c11" providerId="AD" clId="Web-{C01DCA7E-B2EA-4EBF-A553-68082E952B46}"/>
    <pc:docChg chg="modSld">
      <pc:chgData name="Gavaldà Gotarra, Josep Maria" userId="S::jmgavalda@gencat.cat::5bab961a-f337-4c7b-a517-dc0bc0857c11" providerId="AD" clId="Web-{C01DCA7E-B2EA-4EBF-A553-68082E952B46}" dt="2021-09-17T09:15:02.669" v="25" actId="20577"/>
      <pc:docMkLst>
        <pc:docMk/>
      </pc:docMkLst>
      <pc:sldChg chg="modSp">
        <pc:chgData name="Gavaldà Gotarra, Josep Maria" userId="S::jmgavalda@gencat.cat::5bab961a-f337-4c7b-a517-dc0bc0857c11" providerId="AD" clId="Web-{C01DCA7E-B2EA-4EBF-A553-68082E952B46}" dt="2021-09-17T09:15:02.669" v="25" actId="20577"/>
        <pc:sldMkLst>
          <pc:docMk/>
          <pc:sldMk cId="1967355626" sldId="306"/>
        </pc:sldMkLst>
        <pc:spChg chg="mod">
          <ac:chgData name="Gavaldà Gotarra, Josep Maria" userId="S::jmgavalda@gencat.cat::5bab961a-f337-4c7b-a517-dc0bc0857c11" providerId="AD" clId="Web-{C01DCA7E-B2EA-4EBF-A553-68082E952B46}" dt="2021-09-17T09:15:02.669" v="25" actId="20577"/>
          <ac:spMkLst>
            <pc:docMk/>
            <pc:sldMk cId="1967355626" sldId="306"/>
            <ac:spMk id="15" creationId="{00000000-0000-0000-0000-000000000000}"/>
          </ac:spMkLst>
        </pc:spChg>
        <pc:spChg chg="mod">
          <ac:chgData name="Gavaldà Gotarra, Josep Maria" userId="S::jmgavalda@gencat.cat::5bab961a-f337-4c7b-a517-dc0bc0857c11" providerId="AD" clId="Web-{C01DCA7E-B2EA-4EBF-A553-68082E952B46}" dt="2021-09-17T09:13:34.057" v="16" actId="20577"/>
          <ac:spMkLst>
            <pc:docMk/>
            <pc:sldMk cId="1967355626" sldId="306"/>
            <ac:spMk id="23" creationId="{00000000-0000-0000-0000-000000000000}"/>
          </ac:spMkLst>
        </pc:spChg>
      </pc:sldChg>
    </pc:docChg>
  </pc:docChgLst>
  <pc:docChgLst>
    <pc:chgData name="Gavaldà Gotarra, Josep Maria" userId="S::jmgavalda@gencat.cat::5bab961a-f337-4c7b-a517-dc0bc0857c11" providerId="AD" clId="Web-{30063033-4CFE-4A6F-ACCF-0C5CD134C048}"/>
    <pc:docChg chg="modSld">
      <pc:chgData name="Gavaldà Gotarra, Josep Maria" userId="S::jmgavalda@gencat.cat::5bab961a-f337-4c7b-a517-dc0bc0857c11" providerId="AD" clId="Web-{30063033-4CFE-4A6F-ACCF-0C5CD134C048}" dt="2021-09-20T11:32:20.535" v="102" actId="20577"/>
      <pc:docMkLst>
        <pc:docMk/>
      </pc:docMkLst>
      <pc:sldChg chg="modSp">
        <pc:chgData name="Gavaldà Gotarra, Josep Maria" userId="S::jmgavalda@gencat.cat::5bab961a-f337-4c7b-a517-dc0bc0857c11" providerId="AD" clId="Web-{30063033-4CFE-4A6F-ACCF-0C5CD134C048}" dt="2021-09-20T11:32:20.535" v="102" actId="20577"/>
        <pc:sldMkLst>
          <pc:docMk/>
          <pc:sldMk cId="1967355626" sldId="306"/>
        </pc:sldMkLst>
        <pc:spChg chg="mod">
          <ac:chgData name="Gavaldà Gotarra, Josep Maria" userId="S::jmgavalda@gencat.cat::5bab961a-f337-4c7b-a517-dc0bc0857c11" providerId="AD" clId="Web-{30063033-4CFE-4A6F-ACCF-0C5CD134C048}" dt="2021-09-20T11:32:20.535" v="102" actId="20577"/>
          <ac:spMkLst>
            <pc:docMk/>
            <pc:sldMk cId="1967355626" sldId="306"/>
            <ac:spMk id="15" creationId="{00000000-0000-0000-0000-000000000000}"/>
          </ac:spMkLst>
        </pc:spChg>
      </pc:sldChg>
    </pc:docChg>
  </pc:docChgLst>
  <pc:docChgLst>
    <pc:chgData name="Casanovas Ros, Joan" userId="S::jcasanovas@gencat.cat::32972afb-bd74-41e5-82a2-e37e268ced08" providerId="AD" clId="Web-{B291B4C4-FD7F-4755-BB82-4EF5934FFC6C}"/>
    <pc:docChg chg="modSld">
      <pc:chgData name="Casanovas Ros, Joan" userId="S::jcasanovas@gencat.cat::32972afb-bd74-41e5-82a2-e37e268ced08" providerId="AD" clId="Web-{B291B4C4-FD7F-4755-BB82-4EF5934FFC6C}" dt="2021-09-22T10:41:54.558" v="0" actId="1076"/>
      <pc:docMkLst>
        <pc:docMk/>
      </pc:docMkLst>
      <pc:sldChg chg="modSp">
        <pc:chgData name="Casanovas Ros, Joan" userId="S::jcasanovas@gencat.cat::32972afb-bd74-41e5-82a2-e37e268ced08" providerId="AD" clId="Web-{B291B4C4-FD7F-4755-BB82-4EF5934FFC6C}" dt="2021-09-22T10:41:54.558" v="0" actId="1076"/>
        <pc:sldMkLst>
          <pc:docMk/>
          <pc:sldMk cId="533303869" sldId="299"/>
        </pc:sldMkLst>
        <pc:cxnChg chg="mod">
          <ac:chgData name="Casanovas Ros, Joan" userId="S::jcasanovas@gencat.cat::32972afb-bd74-41e5-82a2-e37e268ced08" providerId="AD" clId="Web-{B291B4C4-FD7F-4755-BB82-4EF5934FFC6C}" dt="2021-09-22T10:41:54.558" v="0" actId="1076"/>
          <ac:cxnSpMkLst>
            <pc:docMk/>
            <pc:sldMk cId="533303869" sldId="299"/>
            <ac:cxnSpMk id="24" creationId="{00000000-0000-0000-0000-000000000000}"/>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1524000" y="1122363"/>
            <a:ext cx="9144000" cy="2387600"/>
          </a:xfrm>
        </p:spPr>
        <p:txBody>
          <a:bodyPr anchor="b"/>
          <a:lstStyle>
            <a:lvl1pPr algn="ctr">
              <a:defRPr sz="6000"/>
            </a:lvl1pPr>
          </a:lstStyle>
          <a:p>
            <a:r>
              <a:rPr lang="ca-ES"/>
              <a:t>Feu clic aquí per editar l'estil</a:t>
            </a:r>
          </a:p>
        </p:txBody>
      </p:sp>
      <p:sp>
        <p:nvSpPr>
          <p:cNvPr id="3" name="Subtíto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a-ES"/>
              <a:t>Feu clic aquí per editar l'estil de subtítols del patró</a:t>
            </a:r>
          </a:p>
        </p:txBody>
      </p:sp>
      <p:sp>
        <p:nvSpPr>
          <p:cNvPr id="4" name="Contenidor de data 3"/>
          <p:cNvSpPr>
            <a:spLocks noGrp="1"/>
          </p:cNvSpPr>
          <p:nvPr>
            <p:ph type="dt" sz="half" idx="10"/>
          </p:nvPr>
        </p:nvSpPr>
        <p:spPr/>
        <p:txBody>
          <a:bodyPr/>
          <a:lstStyle/>
          <a:p>
            <a:fld id="{7479C971-E0E3-4638-A405-042624610A5E}" type="datetimeFigureOut">
              <a:rPr lang="ca-ES" smtClean="0"/>
              <a:t>21/10/2021</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3227681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text vertical 2"/>
          <p:cNvSpPr>
            <a:spLocks noGrp="1"/>
          </p:cNvSpPr>
          <p:nvPr>
            <p:ph type="body" orient="vert" idx="1"/>
          </p:nvPr>
        </p:nvSpPr>
        <p:spPr/>
        <p:txBody>
          <a:bodyPr vert="eaVert"/>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p:txBody>
          <a:bodyPr/>
          <a:lstStyle/>
          <a:p>
            <a:fld id="{7479C971-E0E3-4638-A405-042624610A5E}" type="datetimeFigureOut">
              <a:rPr lang="ca-ES" smtClean="0"/>
              <a:t>21/10/2021</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350850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p:cNvSpPr>
            <a:spLocks noGrp="1"/>
          </p:cNvSpPr>
          <p:nvPr>
            <p:ph type="title" orient="vert"/>
          </p:nvPr>
        </p:nvSpPr>
        <p:spPr>
          <a:xfrm>
            <a:off x="8724900" y="365125"/>
            <a:ext cx="2628900" cy="5811838"/>
          </a:xfrm>
        </p:spPr>
        <p:txBody>
          <a:bodyPr vert="eaVert"/>
          <a:lstStyle/>
          <a:p>
            <a:r>
              <a:rPr lang="ca-ES"/>
              <a:t>Feu clic aquí per editar l'estil</a:t>
            </a:r>
          </a:p>
        </p:txBody>
      </p:sp>
      <p:sp>
        <p:nvSpPr>
          <p:cNvPr id="3" name="Contenidor de text vertical 2"/>
          <p:cNvSpPr>
            <a:spLocks noGrp="1"/>
          </p:cNvSpPr>
          <p:nvPr>
            <p:ph type="body" orient="vert" idx="1"/>
          </p:nvPr>
        </p:nvSpPr>
        <p:spPr>
          <a:xfrm>
            <a:off x="838200" y="365125"/>
            <a:ext cx="7734300" cy="5811838"/>
          </a:xfrm>
        </p:spPr>
        <p:txBody>
          <a:bodyPr vert="eaVert"/>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p:txBody>
          <a:bodyPr/>
          <a:lstStyle/>
          <a:p>
            <a:fld id="{7479C971-E0E3-4638-A405-042624610A5E}" type="datetimeFigureOut">
              <a:rPr lang="ca-ES" smtClean="0"/>
              <a:t>21/10/2021</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61330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contingut 2"/>
          <p:cNvSpPr>
            <a:spLocks noGrp="1"/>
          </p:cNvSpPr>
          <p:nvPr>
            <p:ph idx="1"/>
          </p:nvPr>
        </p:nvSpPr>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p:txBody>
          <a:bodyPr/>
          <a:lstStyle/>
          <a:p>
            <a:fld id="{7479C971-E0E3-4638-A405-042624610A5E}" type="datetimeFigureOut">
              <a:rPr lang="ca-ES" smtClean="0"/>
              <a:t>21/10/2021</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3837065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p:cNvSpPr>
            <a:spLocks noGrp="1"/>
          </p:cNvSpPr>
          <p:nvPr>
            <p:ph type="title"/>
          </p:nvPr>
        </p:nvSpPr>
        <p:spPr>
          <a:xfrm>
            <a:off x="831850" y="1709738"/>
            <a:ext cx="10515600" cy="2852737"/>
          </a:xfrm>
        </p:spPr>
        <p:txBody>
          <a:bodyPr anchor="b"/>
          <a:lstStyle>
            <a:lvl1pPr>
              <a:defRPr sz="6000"/>
            </a:lvl1pPr>
          </a:lstStyle>
          <a:p>
            <a:r>
              <a:rPr lang="ca-ES"/>
              <a:t>Feu clic aquí per editar l'estil</a:t>
            </a:r>
          </a:p>
        </p:txBody>
      </p:sp>
      <p:sp>
        <p:nvSpPr>
          <p:cNvPr id="3" name="Contenidor de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a-ES"/>
              <a:t>Editeu els estils de text del patró</a:t>
            </a:r>
          </a:p>
        </p:txBody>
      </p:sp>
      <p:sp>
        <p:nvSpPr>
          <p:cNvPr id="4" name="Contenidor de data 3"/>
          <p:cNvSpPr>
            <a:spLocks noGrp="1"/>
          </p:cNvSpPr>
          <p:nvPr>
            <p:ph type="dt" sz="half" idx="10"/>
          </p:nvPr>
        </p:nvSpPr>
        <p:spPr/>
        <p:txBody>
          <a:bodyPr/>
          <a:lstStyle/>
          <a:p>
            <a:fld id="{7479C971-E0E3-4638-A405-042624610A5E}" type="datetimeFigureOut">
              <a:rPr lang="ca-ES" smtClean="0"/>
              <a:t>21/10/2021</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4181157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contingut 2"/>
          <p:cNvSpPr>
            <a:spLocks noGrp="1"/>
          </p:cNvSpPr>
          <p:nvPr>
            <p:ph sz="half" idx="1"/>
          </p:nvPr>
        </p:nvSpPr>
        <p:spPr>
          <a:xfrm>
            <a:off x="838200" y="1825625"/>
            <a:ext cx="5181600" cy="4351338"/>
          </a:xfr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contingut 3"/>
          <p:cNvSpPr>
            <a:spLocks noGrp="1"/>
          </p:cNvSpPr>
          <p:nvPr>
            <p:ph sz="half" idx="2"/>
          </p:nvPr>
        </p:nvSpPr>
        <p:spPr>
          <a:xfrm>
            <a:off x="6172200" y="1825625"/>
            <a:ext cx="5181600" cy="4351338"/>
          </a:xfr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data 4"/>
          <p:cNvSpPr>
            <a:spLocks noGrp="1"/>
          </p:cNvSpPr>
          <p:nvPr>
            <p:ph type="dt" sz="half" idx="10"/>
          </p:nvPr>
        </p:nvSpPr>
        <p:spPr/>
        <p:txBody>
          <a:bodyPr/>
          <a:lstStyle/>
          <a:p>
            <a:fld id="{7479C971-E0E3-4638-A405-042624610A5E}" type="datetimeFigureOut">
              <a:rPr lang="ca-ES" smtClean="0"/>
              <a:t>21/10/2021</a:t>
            </a:fld>
            <a:endParaRPr lang="ca-ES"/>
          </a:p>
        </p:txBody>
      </p:sp>
      <p:sp>
        <p:nvSpPr>
          <p:cNvPr id="6" name="Contenidor de peu de pàgina 5"/>
          <p:cNvSpPr>
            <a:spLocks noGrp="1"/>
          </p:cNvSpPr>
          <p:nvPr>
            <p:ph type="ftr" sz="quarter" idx="11"/>
          </p:nvPr>
        </p:nvSpPr>
        <p:spPr/>
        <p:txBody>
          <a:bodyPr/>
          <a:lstStyle/>
          <a:p>
            <a:endParaRPr lang="ca-ES"/>
          </a:p>
        </p:txBody>
      </p:sp>
      <p:sp>
        <p:nvSpPr>
          <p:cNvPr id="7" name="Contenidor de número de diapositiva 6"/>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4004363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p:cNvSpPr>
            <a:spLocks noGrp="1"/>
          </p:cNvSpPr>
          <p:nvPr>
            <p:ph type="title"/>
          </p:nvPr>
        </p:nvSpPr>
        <p:spPr>
          <a:xfrm>
            <a:off x="839788" y="365125"/>
            <a:ext cx="10515600" cy="1325563"/>
          </a:xfrm>
        </p:spPr>
        <p:txBody>
          <a:bodyPr/>
          <a:lstStyle/>
          <a:p>
            <a:r>
              <a:rPr lang="ca-ES"/>
              <a:t>Feu clic aquí per editar l'estil</a:t>
            </a:r>
          </a:p>
        </p:txBody>
      </p:sp>
      <p:sp>
        <p:nvSpPr>
          <p:cNvPr id="3" name="Contenidor de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Editeu els estils de text del patró</a:t>
            </a:r>
          </a:p>
        </p:txBody>
      </p:sp>
      <p:sp>
        <p:nvSpPr>
          <p:cNvPr id="4" name="Contenidor de contingut 3"/>
          <p:cNvSpPr>
            <a:spLocks noGrp="1"/>
          </p:cNvSpPr>
          <p:nvPr>
            <p:ph sz="half" idx="2"/>
          </p:nvPr>
        </p:nvSpPr>
        <p:spPr>
          <a:xfrm>
            <a:off x="839788" y="2505075"/>
            <a:ext cx="5157787" cy="3684588"/>
          </a:xfr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Editeu els estils de text del patró</a:t>
            </a:r>
          </a:p>
        </p:txBody>
      </p:sp>
      <p:sp>
        <p:nvSpPr>
          <p:cNvPr id="6" name="Contenidor de contingut 5"/>
          <p:cNvSpPr>
            <a:spLocks noGrp="1"/>
          </p:cNvSpPr>
          <p:nvPr>
            <p:ph sz="quarter" idx="4"/>
          </p:nvPr>
        </p:nvSpPr>
        <p:spPr>
          <a:xfrm>
            <a:off x="6172200" y="2505075"/>
            <a:ext cx="5183188" cy="3684588"/>
          </a:xfr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7" name="Contenidor de data 6"/>
          <p:cNvSpPr>
            <a:spLocks noGrp="1"/>
          </p:cNvSpPr>
          <p:nvPr>
            <p:ph type="dt" sz="half" idx="10"/>
          </p:nvPr>
        </p:nvSpPr>
        <p:spPr/>
        <p:txBody>
          <a:bodyPr/>
          <a:lstStyle/>
          <a:p>
            <a:fld id="{7479C971-E0E3-4638-A405-042624610A5E}" type="datetimeFigureOut">
              <a:rPr lang="ca-ES" smtClean="0"/>
              <a:t>21/10/2021</a:t>
            </a:fld>
            <a:endParaRPr lang="ca-ES"/>
          </a:p>
        </p:txBody>
      </p:sp>
      <p:sp>
        <p:nvSpPr>
          <p:cNvPr id="8" name="Contenidor de peu de pàgina 7"/>
          <p:cNvSpPr>
            <a:spLocks noGrp="1"/>
          </p:cNvSpPr>
          <p:nvPr>
            <p:ph type="ftr" sz="quarter" idx="11"/>
          </p:nvPr>
        </p:nvSpPr>
        <p:spPr/>
        <p:txBody>
          <a:bodyPr/>
          <a:lstStyle/>
          <a:p>
            <a:endParaRPr lang="ca-ES"/>
          </a:p>
        </p:txBody>
      </p:sp>
      <p:sp>
        <p:nvSpPr>
          <p:cNvPr id="9" name="Contenidor de número de diapositiva 8"/>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851312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data 2"/>
          <p:cNvSpPr>
            <a:spLocks noGrp="1"/>
          </p:cNvSpPr>
          <p:nvPr>
            <p:ph type="dt" sz="half" idx="10"/>
          </p:nvPr>
        </p:nvSpPr>
        <p:spPr/>
        <p:txBody>
          <a:bodyPr/>
          <a:lstStyle/>
          <a:p>
            <a:fld id="{7479C971-E0E3-4638-A405-042624610A5E}" type="datetimeFigureOut">
              <a:rPr lang="ca-ES" smtClean="0"/>
              <a:t>21/10/2021</a:t>
            </a:fld>
            <a:endParaRPr lang="ca-ES"/>
          </a:p>
        </p:txBody>
      </p:sp>
      <p:sp>
        <p:nvSpPr>
          <p:cNvPr id="4" name="Contenidor de peu de pàgina 3"/>
          <p:cNvSpPr>
            <a:spLocks noGrp="1"/>
          </p:cNvSpPr>
          <p:nvPr>
            <p:ph type="ftr" sz="quarter" idx="11"/>
          </p:nvPr>
        </p:nvSpPr>
        <p:spPr/>
        <p:txBody>
          <a:bodyPr/>
          <a:lstStyle/>
          <a:p>
            <a:endParaRPr lang="ca-ES"/>
          </a:p>
        </p:txBody>
      </p:sp>
      <p:sp>
        <p:nvSpPr>
          <p:cNvPr id="5" name="Contenidor de número de diapositiva 4"/>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3785183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p:cNvSpPr>
            <a:spLocks noGrp="1"/>
          </p:cNvSpPr>
          <p:nvPr>
            <p:ph type="dt" sz="half" idx="10"/>
          </p:nvPr>
        </p:nvSpPr>
        <p:spPr/>
        <p:txBody>
          <a:bodyPr/>
          <a:lstStyle/>
          <a:p>
            <a:fld id="{7479C971-E0E3-4638-A405-042624610A5E}" type="datetimeFigureOut">
              <a:rPr lang="ca-ES" smtClean="0"/>
              <a:t>21/10/2021</a:t>
            </a:fld>
            <a:endParaRPr lang="ca-ES"/>
          </a:p>
        </p:txBody>
      </p:sp>
      <p:sp>
        <p:nvSpPr>
          <p:cNvPr id="3" name="Contenidor de peu de pàgina 2"/>
          <p:cNvSpPr>
            <a:spLocks noGrp="1"/>
          </p:cNvSpPr>
          <p:nvPr>
            <p:ph type="ftr" sz="quarter" idx="11"/>
          </p:nvPr>
        </p:nvSpPr>
        <p:spPr/>
        <p:txBody>
          <a:bodyPr/>
          <a:lstStyle/>
          <a:p>
            <a:endParaRPr lang="ca-ES"/>
          </a:p>
        </p:txBody>
      </p:sp>
      <p:sp>
        <p:nvSpPr>
          <p:cNvPr id="4" name="Contenidor de número de diapositiva 3"/>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1287799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839788" y="457200"/>
            <a:ext cx="3932237" cy="1600200"/>
          </a:xfrm>
        </p:spPr>
        <p:txBody>
          <a:bodyPr anchor="b"/>
          <a:lstStyle>
            <a:lvl1pPr>
              <a:defRPr sz="3200"/>
            </a:lvl1pPr>
          </a:lstStyle>
          <a:p>
            <a:r>
              <a:rPr lang="ca-ES"/>
              <a:t>Feu clic aquí per editar l'estil</a:t>
            </a:r>
          </a:p>
        </p:txBody>
      </p:sp>
      <p:sp>
        <p:nvSpPr>
          <p:cNvPr id="3" name="Contenidor de contingut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Editeu els estils de text del patró</a:t>
            </a:r>
          </a:p>
        </p:txBody>
      </p:sp>
      <p:sp>
        <p:nvSpPr>
          <p:cNvPr id="5" name="Contenidor de data 4"/>
          <p:cNvSpPr>
            <a:spLocks noGrp="1"/>
          </p:cNvSpPr>
          <p:nvPr>
            <p:ph type="dt" sz="half" idx="10"/>
          </p:nvPr>
        </p:nvSpPr>
        <p:spPr/>
        <p:txBody>
          <a:bodyPr/>
          <a:lstStyle/>
          <a:p>
            <a:fld id="{7479C971-E0E3-4638-A405-042624610A5E}" type="datetimeFigureOut">
              <a:rPr lang="ca-ES" smtClean="0"/>
              <a:t>21/10/2021</a:t>
            </a:fld>
            <a:endParaRPr lang="ca-ES"/>
          </a:p>
        </p:txBody>
      </p:sp>
      <p:sp>
        <p:nvSpPr>
          <p:cNvPr id="6" name="Contenidor de peu de pàgina 5"/>
          <p:cNvSpPr>
            <a:spLocks noGrp="1"/>
          </p:cNvSpPr>
          <p:nvPr>
            <p:ph type="ftr" sz="quarter" idx="11"/>
          </p:nvPr>
        </p:nvSpPr>
        <p:spPr/>
        <p:txBody>
          <a:bodyPr/>
          <a:lstStyle/>
          <a:p>
            <a:endParaRPr lang="ca-ES"/>
          </a:p>
        </p:txBody>
      </p:sp>
      <p:sp>
        <p:nvSpPr>
          <p:cNvPr id="7" name="Contenidor de número de diapositiva 6"/>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3604143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839788" y="457200"/>
            <a:ext cx="3932237" cy="1600200"/>
          </a:xfrm>
        </p:spPr>
        <p:txBody>
          <a:bodyPr anchor="b"/>
          <a:lstStyle>
            <a:lvl1pPr>
              <a:defRPr sz="3200"/>
            </a:lvl1pPr>
          </a:lstStyle>
          <a:p>
            <a:r>
              <a:rPr lang="ca-ES"/>
              <a:t>Feu clic aquí per editar l'estil</a:t>
            </a:r>
          </a:p>
        </p:txBody>
      </p:sp>
      <p:sp>
        <p:nvSpPr>
          <p:cNvPr id="3" name="Contenidor d'imat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Contenidor d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Editeu els estils de text del patró</a:t>
            </a:r>
          </a:p>
        </p:txBody>
      </p:sp>
      <p:sp>
        <p:nvSpPr>
          <p:cNvPr id="5" name="Contenidor de data 4"/>
          <p:cNvSpPr>
            <a:spLocks noGrp="1"/>
          </p:cNvSpPr>
          <p:nvPr>
            <p:ph type="dt" sz="half" idx="10"/>
          </p:nvPr>
        </p:nvSpPr>
        <p:spPr/>
        <p:txBody>
          <a:bodyPr/>
          <a:lstStyle/>
          <a:p>
            <a:fld id="{7479C971-E0E3-4638-A405-042624610A5E}" type="datetimeFigureOut">
              <a:rPr lang="ca-ES" smtClean="0"/>
              <a:t>21/10/2021</a:t>
            </a:fld>
            <a:endParaRPr lang="ca-ES"/>
          </a:p>
        </p:txBody>
      </p:sp>
      <p:sp>
        <p:nvSpPr>
          <p:cNvPr id="6" name="Contenidor de peu de pàgina 5"/>
          <p:cNvSpPr>
            <a:spLocks noGrp="1"/>
          </p:cNvSpPr>
          <p:nvPr>
            <p:ph type="ftr" sz="quarter" idx="11"/>
          </p:nvPr>
        </p:nvSpPr>
        <p:spPr/>
        <p:txBody>
          <a:bodyPr/>
          <a:lstStyle/>
          <a:p>
            <a:endParaRPr lang="ca-ES"/>
          </a:p>
        </p:txBody>
      </p:sp>
      <p:sp>
        <p:nvSpPr>
          <p:cNvPr id="7" name="Contenidor de número de diapositiva 6"/>
          <p:cNvSpPr>
            <a:spLocks noGrp="1"/>
          </p:cNvSpPr>
          <p:nvPr>
            <p:ph type="sldNum" sz="quarter" idx="12"/>
          </p:nvPr>
        </p:nvSpPr>
        <p:spPr/>
        <p:txBody>
          <a:bodyPr/>
          <a:lstStyle/>
          <a:p>
            <a:fld id="{25A7E0A7-A846-4964-8C13-6A87C896C17B}" type="slidenum">
              <a:rPr lang="ca-ES" smtClean="0"/>
              <a:t>‹#›</a:t>
            </a:fld>
            <a:endParaRPr lang="ca-ES"/>
          </a:p>
        </p:txBody>
      </p:sp>
    </p:spTree>
    <p:extLst>
      <p:ext uri="{BB962C8B-B14F-4D97-AF65-F5344CB8AC3E}">
        <p14:creationId xmlns:p14="http://schemas.microsoft.com/office/powerpoint/2010/main" val="1984274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79C971-E0E3-4638-A405-042624610A5E}" type="datetimeFigureOut">
              <a:rPr lang="ca-ES" smtClean="0"/>
              <a:t>21/10/2021</a:t>
            </a:fld>
            <a:endParaRPr lang="ca-ES"/>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A7E0A7-A846-4964-8C13-6A87C896C17B}" type="slidenum">
              <a:rPr lang="ca-ES" smtClean="0"/>
              <a:t>‹#›</a:t>
            </a:fld>
            <a:endParaRPr lang="ca-ES"/>
          </a:p>
        </p:txBody>
      </p:sp>
      <p:pic>
        <p:nvPicPr>
          <p:cNvPr id="7" name="Imagen 20"/>
          <p:cNvPicPr>
            <a:picLocks noChangeAspect="1"/>
          </p:cNvPicPr>
          <p:nvPr userDrawn="1"/>
        </p:nvPicPr>
        <p:blipFill rotWithShape="1">
          <a:blip r:embed="rId13" cstate="print">
            <a:extLst>
              <a:ext uri="{28A0092B-C50C-407E-A947-70E740481C1C}">
                <a14:useLocalDpi xmlns:a14="http://schemas.microsoft.com/office/drawing/2010/main" val="0"/>
              </a:ext>
            </a:extLst>
          </a:blip>
          <a:srcRect r="91515"/>
          <a:stretch/>
        </p:blipFill>
        <p:spPr>
          <a:xfrm>
            <a:off x="1" y="0"/>
            <a:ext cx="822960" cy="6858000"/>
          </a:xfrm>
          <a:prstGeom prst="rect">
            <a:avLst/>
          </a:prstGeom>
        </p:spPr>
      </p:pic>
      <p:sp>
        <p:nvSpPr>
          <p:cNvPr id="8" name="CuadroTexto 7"/>
          <p:cNvSpPr txBox="1"/>
          <p:nvPr userDrawn="1"/>
        </p:nvSpPr>
        <p:spPr>
          <a:xfrm>
            <a:off x="214835" y="6337824"/>
            <a:ext cx="360040" cy="261610"/>
          </a:xfrm>
          <a:prstGeom prst="rect">
            <a:avLst/>
          </a:prstGeom>
          <a:noFill/>
        </p:spPr>
        <p:txBody>
          <a:bodyPr wrap="square" rtlCol="0">
            <a:spAutoFit/>
          </a:bodyPr>
          <a:lstStyle/>
          <a:p>
            <a:pPr algn="ctr"/>
            <a:fld id="{7D7E804D-B81B-5C44-9668-4C7B0F800C2D}" type="slidenum">
              <a:rPr lang="es-ES_tradnl" sz="1100" smtClean="0">
                <a:solidFill>
                  <a:srgbClr val="2E76B5"/>
                </a:solidFill>
                <a:latin typeface="Arial" charset="0"/>
                <a:ea typeface="Arial" charset="0"/>
                <a:cs typeface="Arial" charset="0"/>
              </a:rPr>
              <a:t>‹#›</a:t>
            </a:fld>
            <a:endParaRPr lang="es-ES_tradnl" sz="1100">
              <a:solidFill>
                <a:srgbClr val="2E76B5"/>
              </a:solidFill>
              <a:latin typeface="Arial" charset="0"/>
              <a:ea typeface="Arial" charset="0"/>
              <a:cs typeface="Arial" charset="0"/>
            </a:endParaRPr>
          </a:p>
        </p:txBody>
      </p:sp>
      <p:sp>
        <p:nvSpPr>
          <p:cNvPr id="9" name="Rectangle 8"/>
          <p:cNvSpPr/>
          <p:nvPr userDrawn="1"/>
        </p:nvSpPr>
        <p:spPr>
          <a:xfrm>
            <a:off x="0" y="67377"/>
            <a:ext cx="712269" cy="962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10" name="Imatge 9"/>
          <p:cNvPicPr/>
          <p:nvPr userDrawn="1"/>
        </p:nvPicPr>
        <p:blipFill rotWithShape="1">
          <a:blip r:embed="rId14" cstate="print">
            <a:extLst>
              <a:ext uri="{28A0092B-C50C-407E-A947-70E740481C1C}">
                <a14:useLocalDpi xmlns:a14="http://schemas.microsoft.com/office/drawing/2010/main" val="0"/>
              </a:ext>
            </a:extLst>
          </a:blip>
          <a:srcRect r="56613"/>
          <a:stretch/>
        </p:blipFill>
        <p:spPr>
          <a:xfrm>
            <a:off x="46874" y="221378"/>
            <a:ext cx="665395" cy="511391"/>
          </a:xfrm>
          <a:prstGeom prst="rect">
            <a:avLst/>
          </a:prstGeom>
        </p:spPr>
      </p:pic>
    </p:spTree>
    <p:extLst>
      <p:ext uri="{BB962C8B-B14F-4D97-AF65-F5344CB8AC3E}">
        <p14:creationId xmlns:p14="http://schemas.microsoft.com/office/powerpoint/2010/main" val="75220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5.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9.pn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5.jpe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5.jpeg"/><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7.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32.jpeg"/><Relationship Id="rId5" Type="http://schemas.openxmlformats.org/officeDocument/2006/relationships/image" Target="../media/image15.pn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7.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7.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ítol 6"/>
          <p:cNvSpPr>
            <a:spLocks noGrp="1"/>
          </p:cNvSpPr>
          <p:nvPr>
            <p:ph type="ctrTitle"/>
          </p:nvPr>
        </p:nvSpPr>
        <p:spPr>
          <a:xfrm>
            <a:off x="0" y="6885029"/>
            <a:ext cx="9144000" cy="338109"/>
          </a:xfrm>
        </p:spPr>
        <p:txBody>
          <a:bodyPr>
            <a:normAutofit/>
          </a:bodyPr>
          <a:lstStyle/>
          <a:p>
            <a:pPr algn="l"/>
            <a:r>
              <a:rPr lang="en-GB" sz="1200" dirty="0" smtClean="0"/>
              <a:t>Government 14</a:t>
            </a:r>
            <a:r>
              <a:rPr lang="en-GB" sz="1200" baseline="30000" dirty="0" smtClean="0"/>
              <a:t>th</a:t>
            </a:r>
            <a:r>
              <a:rPr lang="en-GB" sz="1200" dirty="0" smtClean="0"/>
              <a:t> Term</a:t>
            </a:r>
            <a:endParaRPr lang="en-GB" sz="1200" dirty="0"/>
          </a:p>
        </p:txBody>
      </p:sp>
      <p:pic>
        <p:nvPicPr>
          <p:cNvPr id="10" name="Imatge 9" title="Imatge decorativa"/>
          <p:cNvPicPr>
            <a:picLocks noChangeAspect="1"/>
          </p:cNvPicPr>
          <p:nvPr/>
        </p:nvPicPr>
        <p:blipFill rotWithShape="1">
          <a:blip r:embed="rId3"/>
          <a:srcRect l="3011" t="7541" r="2467" b="7253"/>
          <a:stretch/>
        </p:blipFill>
        <p:spPr>
          <a:xfrm>
            <a:off x="8507072" y="5291201"/>
            <a:ext cx="2926080" cy="933318"/>
          </a:xfrm>
          <a:prstGeom prst="rect">
            <a:avLst/>
          </a:prstGeom>
        </p:spPr>
      </p:pic>
      <p:sp>
        <p:nvSpPr>
          <p:cNvPr id="12" name="QuadreDeText 11"/>
          <p:cNvSpPr txBox="1"/>
          <p:nvPr/>
        </p:nvSpPr>
        <p:spPr>
          <a:xfrm>
            <a:off x="8617265" y="2821268"/>
            <a:ext cx="2489656" cy="1477328"/>
          </a:xfrm>
          <a:prstGeom prst="rect">
            <a:avLst/>
          </a:prstGeom>
          <a:noFill/>
        </p:spPr>
        <p:txBody>
          <a:bodyPr wrap="none" rtlCol="0">
            <a:spAutoFit/>
          </a:bodyPr>
          <a:lstStyle/>
          <a:p>
            <a:r>
              <a:rPr lang="en-GB" b="1" dirty="0"/>
              <a:t>Summary of the most </a:t>
            </a:r>
          </a:p>
          <a:p>
            <a:r>
              <a:rPr lang="en-GB" b="1" dirty="0"/>
              <a:t>notable actions included in the</a:t>
            </a:r>
          </a:p>
          <a:p>
            <a:r>
              <a:rPr lang="en-GB" b="1" dirty="0"/>
              <a:t>Government Plan. </a:t>
            </a:r>
          </a:p>
          <a:p>
            <a:endParaRPr lang="ca-ES" b="1" dirty="0"/>
          </a:p>
          <a:p>
            <a:r>
              <a:rPr lang="en-GB" dirty="0"/>
              <a:t>September 21, 2020</a:t>
            </a:r>
          </a:p>
        </p:txBody>
      </p:sp>
      <p:pic>
        <p:nvPicPr>
          <p:cNvPr id="2" name="Imatge 1" title="Imatge decorativa"/>
          <p:cNvPicPr>
            <a:picLocks noChangeAspect="1"/>
          </p:cNvPicPr>
          <p:nvPr/>
        </p:nvPicPr>
        <p:blipFill>
          <a:blip r:embed="rId4"/>
          <a:stretch>
            <a:fillRect/>
          </a:stretch>
        </p:blipFill>
        <p:spPr>
          <a:xfrm>
            <a:off x="1073572" y="796521"/>
            <a:ext cx="6899267" cy="5264958"/>
          </a:xfrm>
          <a:prstGeom prst="rect">
            <a:avLst/>
          </a:prstGeom>
        </p:spPr>
      </p:pic>
      <p:pic>
        <p:nvPicPr>
          <p:cNvPr id="8" name="Imatge 7" title="Imatge decorativa"/>
          <p:cNvPicPr/>
          <p:nvPr/>
        </p:nvPicPr>
        <p:blipFill rotWithShape="1">
          <a:blip r:embed="rId5"/>
          <a:srcRect l="38266" t="33045" r="24349" b="32504"/>
          <a:stretch/>
        </p:blipFill>
        <p:spPr bwMode="auto">
          <a:xfrm>
            <a:off x="8261131" y="796521"/>
            <a:ext cx="3374609" cy="194809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7097323"/>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58086" y="2715053"/>
            <a:ext cx="11093513" cy="361540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969875" y="3169408"/>
            <a:ext cx="3338063" cy="2108269"/>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t>Strengthen the social dialogue</a:t>
            </a:r>
            <a:r>
              <a:rPr lang="en-GB" sz="1100"/>
              <a:t> on the Catalan Labour Statute that modifies the current legal labour framework.</a:t>
            </a:r>
          </a:p>
          <a:p>
            <a:pPr marL="171450" indent="-171450" algn="just">
              <a:spcBef>
                <a:spcPts val="300"/>
              </a:spcBef>
              <a:spcAft>
                <a:spcPts val="300"/>
              </a:spcAft>
              <a:buFont typeface="Wingdings" panose="05000000000000000000" pitchFamily="2" charset="2"/>
              <a:buChar char="§"/>
            </a:pPr>
            <a:r>
              <a:rPr lang="en-GB" sz="1100" b="1">
                <a:ea typeface="+mn-lt"/>
                <a:cs typeface="+mn-lt"/>
              </a:rPr>
              <a:t>Develop specific active employment policies for groups with lower employability</a:t>
            </a:r>
            <a:r>
              <a:rPr lang="en-GB" sz="1100">
                <a:ea typeface="+mn-lt"/>
                <a:cs typeface="+mn-lt"/>
              </a:rPr>
              <a:t> due to age, gender or origin and for people experiencing long-term unemployment.</a:t>
            </a:r>
          </a:p>
          <a:p>
            <a:pPr marL="171450" indent="-171450" algn="just">
              <a:spcBef>
                <a:spcPts val="300"/>
              </a:spcBef>
              <a:spcAft>
                <a:spcPts val="300"/>
              </a:spcAft>
              <a:buFont typeface="Wingdings" panose="05000000000000000000" pitchFamily="2" charset="2"/>
              <a:buChar char="§"/>
            </a:pPr>
            <a:r>
              <a:rPr lang="en-GB" sz="1100"/>
              <a:t>Promote a new job placement model for people with disabilities based on the </a:t>
            </a:r>
            <a:r>
              <a:rPr lang="en-GB" sz="1100" b="1"/>
              <a:t>Special Work Centre model.</a:t>
            </a:r>
          </a:p>
        </p:txBody>
      </p:sp>
      <p:sp>
        <p:nvSpPr>
          <p:cNvPr id="11" name="QuadreDeText 10"/>
          <p:cNvSpPr txBox="1"/>
          <p:nvPr/>
        </p:nvSpPr>
        <p:spPr>
          <a:xfrm>
            <a:off x="1168486" y="2676837"/>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96657" y="3025016"/>
            <a:ext cx="10705813"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723275"/>
          </a:xfrm>
          <a:prstGeom prst="rect">
            <a:avLst/>
          </a:prstGeom>
          <a:noFill/>
          <a:ln>
            <a:noFill/>
          </a:ln>
        </p:spPr>
        <p:txBody>
          <a:bodyPr wrap="square" rtlCol="0">
            <a:spAutoFit/>
          </a:bodyPr>
          <a:lstStyle/>
          <a:p>
            <a:pPr marL="342900" indent="-342900">
              <a:spcBef>
                <a:spcPts val="300"/>
              </a:spcBef>
              <a:spcAft>
                <a:spcPts val="300"/>
              </a:spcAft>
              <a:buFont typeface="+mj-lt"/>
              <a:buAutoNum type="arabicPeriod"/>
            </a:pPr>
            <a:r>
              <a:rPr lang="en-GB" sz="1200"/>
              <a:t>Guarantee the right to decent work, strengthening the framework for labour relations and collective bargaining </a:t>
            </a:r>
          </a:p>
          <a:p>
            <a:pPr marL="342900" indent="-342900">
              <a:spcBef>
                <a:spcPts val="300"/>
              </a:spcBef>
              <a:spcAft>
                <a:spcPts val="300"/>
              </a:spcAft>
              <a:buFont typeface="+mj-lt"/>
              <a:buAutoNum type="arabicPeriod"/>
            </a:pPr>
            <a:r>
              <a:rPr lang="en-GB" sz="1200"/>
              <a:t>Improving employability, especially for those experiencing long-term unemployment, risk of exclusion, disability, young people and women through the implementation of active employment policies </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Axis 2.</a:t>
            </a:r>
            <a:r>
              <a:rPr lang="en-GB" sz="1050">
                <a:solidFill>
                  <a:schemeClr val="bg1"/>
                </a:solidFill>
                <a:latin typeface="Arial" panose="020B0604020202020204" pitchFamily="34" charset="0"/>
                <a:cs typeface="Arial" panose="020B0604020202020204" pitchFamily="34" charset="0"/>
              </a:rPr>
              <a:t> For a country of rights, equal opportunities and welfare</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Decent Work</a:t>
            </a:r>
            <a:r>
              <a:rPr lang="en-GB" sz="105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190305" y="3152708"/>
            <a:ext cx="3475996" cy="2262158"/>
          </a:xfrm>
          <a:prstGeom prst="rect">
            <a:avLst/>
          </a:prstGeom>
          <a:noFill/>
        </p:spPr>
        <p:txBody>
          <a:bodyPr wrap="square" lIns="91440" tIns="45720" rIns="91440" bIns="45720" rtlCol="0" anchor="t">
            <a:spAutoFit/>
          </a:bodyPr>
          <a:lstStyle/>
          <a:p>
            <a:pPr marL="171450" lvl="0" indent="-171450" algn="just">
              <a:spcBef>
                <a:spcPts val="300"/>
              </a:spcBef>
              <a:spcAft>
                <a:spcPts val="300"/>
              </a:spcAft>
              <a:buFont typeface="Wingdings" panose="05000000000000000000" pitchFamily="2" charset="2"/>
              <a:buChar char="§"/>
            </a:pPr>
            <a:r>
              <a:rPr lang="en-GB" sz="1100"/>
              <a:t>Approval of the </a:t>
            </a:r>
            <a:r>
              <a:rPr lang="en-GB" sz="1100" b="1"/>
              <a:t>Catalan Labour Strategy 2030,</a:t>
            </a:r>
            <a:r>
              <a:rPr lang="en-GB" sz="1100"/>
              <a:t> identifying the main occupations needed for the coming years in our productive sectors.</a:t>
            </a:r>
          </a:p>
          <a:p>
            <a:pPr marL="171450" indent="-171450" algn="just">
              <a:spcBef>
                <a:spcPts val="300"/>
              </a:spcBef>
              <a:spcAft>
                <a:spcPts val="300"/>
              </a:spcAft>
              <a:buFont typeface="Wingdings" panose="05000000000000000000" pitchFamily="2" charset="2"/>
              <a:buChar char="§"/>
            </a:pPr>
            <a:r>
              <a:rPr lang="en-GB" sz="1100">
                <a:ea typeface="+mn-lt"/>
                <a:cs typeface="+mn-lt"/>
              </a:rPr>
              <a:t>Creation of a line of support for </a:t>
            </a:r>
            <a:r>
              <a:rPr lang="en-GB" sz="1100" b="1">
                <a:ea typeface="+mn-lt"/>
                <a:cs typeface="+mn-lt"/>
              </a:rPr>
              <a:t>continuing education</a:t>
            </a:r>
            <a:r>
              <a:rPr lang="en-GB" sz="1100">
                <a:ea typeface="+mn-lt"/>
                <a:cs typeface="+mn-lt"/>
              </a:rPr>
              <a:t> for people </a:t>
            </a:r>
            <a:r>
              <a:rPr lang="en-GB" sz="1100" b="1">
                <a:ea typeface="+mn-lt"/>
                <a:cs typeface="+mn-lt"/>
              </a:rPr>
              <a:t>employed in an ERTO situation.</a:t>
            </a:r>
          </a:p>
          <a:p>
            <a:pPr marL="171450" indent="-171450" algn="just">
              <a:spcBef>
                <a:spcPts val="300"/>
              </a:spcBef>
              <a:spcAft>
                <a:spcPts val="300"/>
              </a:spcAft>
              <a:buFont typeface="Wingdings" panose="05000000000000000000" pitchFamily="2" charset="2"/>
              <a:buChar char="§"/>
            </a:pPr>
            <a:r>
              <a:rPr lang="en-GB" sz="1100"/>
              <a:t>Guarantee a </a:t>
            </a:r>
            <a:r>
              <a:rPr lang="en-GB" sz="1100" b="1"/>
              <a:t>Minimum Reference Wage (SMR)</a:t>
            </a:r>
            <a:r>
              <a:rPr lang="en-GB" sz="1100"/>
              <a:t> in collective agreements.</a:t>
            </a:r>
          </a:p>
          <a:p>
            <a:pPr marL="171450" indent="-171450" algn="just">
              <a:spcBef>
                <a:spcPts val="300"/>
              </a:spcBef>
              <a:spcAft>
                <a:spcPts val="300"/>
              </a:spcAft>
              <a:buFont typeface="Wingdings" panose="05000000000000000000" pitchFamily="2" charset="2"/>
              <a:buChar char="§"/>
            </a:pPr>
            <a:r>
              <a:rPr lang="en-GB" sz="1100"/>
              <a:t>Approval of the </a:t>
            </a:r>
            <a:r>
              <a:rPr lang="en-GB" sz="1100" b="1"/>
              <a:t>Catalan Occupational Health and Safety Strategy (2021-2025).</a:t>
            </a:r>
            <a:r>
              <a:rPr lang="en-GB" sz="1100">
                <a:ea typeface="+mn-lt"/>
                <a:cs typeface="+mn-lt"/>
              </a:rPr>
              <a:t> </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of the </a:t>
            </a:r>
            <a:r>
              <a:rPr lang="en-GB" sz="1100" b="1">
                <a:ea typeface="+mn-lt"/>
                <a:cs typeface="+mn-lt"/>
              </a:rPr>
              <a:t>Plan to support collective bargaining.</a:t>
            </a: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93798" y="2189695"/>
            <a:ext cx="2469332"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9118348" y="2534610"/>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25" name="Imatge 24" descr="D:\46766699v\Downloads\ODS\ICONES CATALA 8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86735" y="2044154"/>
            <a:ext cx="414020" cy="414020"/>
          </a:xfrm>
          <a:prstGeom prst="rect">
            <a:avLst/>
          </a:prstGeom>
          <a:noFill/>
          <a:ln>
            <a:noFill/>
          </a:ln>
        </p:spPr>
      </p:pic>
      <p:sp>
        <p:nvSpPr>
          <p:cNvPr id="29" name="QuadreDeText 28"/>
          <p:cNvSpPr txBox="1"/>
          <p:nvPr/>
        </p:nvSpPr>
        <p:spPr>
          <a:xfrm>
            <a:off x="8987722" y="907902"/>
            <a:ext cx="1610680" cy="400110"/>
          </a:xfrm>
          <a:prstGeom prst="rect">
            <a:avLst/>
          </a:prstGeom>
          <a:noFill/>
        </p:spPr>
        <p:txBody>
          <a:bodyPr wrap="square" lIns="91440" tIns="45720" rIns="91440" bIns="45720" rtlCol="0" anchor="t">
            <a:spAutoFit/>
          </a:bodyPr>
          <a:lstStyle/>
          <a:p>
            <a:r>
              <a:rPr lang="en-GB" b="1" dirty="0"/>
              <a:t>14 measures</a:t>
            </a:r>
          </a:p>
        </p:txBody>
      </p:sp>
      <p:sp>
        <p:nvSpPr>
          <p:cNvPr id="33" name="QuadreDeText 32"/>
          <p:cNvSpPr txBox="1"/>
          <p:nvPr/>
        </p:nvSpPr>
        <p:spPr>
          <a:xfrm>
            <a:off x="10379841" y="899871"/>
            <a:ext cx="1893147" cy="369332"/>
          </a:xfrm>
          <a:prstGeom prst="rect">
            <a:avLst/>
          </a:prstGeom>
          <a:noFill/>
        </p:spPr>
        <p:txBody>
          <a:bodyPr wrap="square" lIns="91440" tIns="45720" rIns="91440" bIns="45720" rtlCol="0" anchor="t">
            <a:spAutoFit/>
          </a:bodyPr>
          <a:lstStyle/>
          <a:p>
            <a:r>
              <a:rPr lang="en-GB" b="1" dirty="0"/>
              <a:t>14 sub-measures</a:t>
            </a:r>
          </a:p>
        </p:txBody>
      </p:sp>
      <p:sp>
        <p:nvSpPr>
          <p:cNvPr id="26" name="Triangle isòsceles 25" title="Imatge decorativa"/>
          <p:cNvSpPr/>
          <p:nvPr/>
        </p:nvSpPr>
        <p:spPr>
          <a:xfrm rot="5400000">
            <a:off x="9169570" y="1684421"/>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7" name="Rectangle 26"/>
          <p:cNvSpPr/>
          <p:nvPr/>
        </p:nvSpPr>
        <p:spPr>
          <a:xfrm>
            <a:off x="9453655" y="1660351"/>
            <a:ext cx="2880000" cy="307367"/>
          </a:xfrm>
          <a:prstGeom prst="rect">
            <a:avLst/>
          </a:prstGeom>
        </p:spPr>
        <p:txBody>
          <a:bodyPr wrap="square" lIns="91440" tIns="45720" rIns="91440" bIns="45720" anchor="t">
            <a:spAutoFit/>
          </a:bodyPr>
          <a:lstStyle/>
          <a:p>
            <a:pPr algn="just">
              <a:spcBef>
                <a:spcPts val="300"/>
              </a:spcBef>
              <a:spcAft>
                <a:spcPts val="300"/>
              </a:spcAft>
            </a:pPr>
            <a:r>
              <a:rPr lang="en-GB" sz="1400" dirty="0"/>
              <a:t>Social and economic transformation</a:t>
            </a:r>
          </a:p>
        </p:txBody>
      </p:sp>
      <p:sp>
        <p:nvSpPr>
          <p:cNvPr id="28" name="QuadreDeText 27">
            <a:extLst>
              <a:ext uri="{FF2B5EF4-FFF2-40B4-BE49-F238E27FC236}">
                <a16:creationId xmlns:a16="http://schemas.microsoft.com/office/drawing/2014/main" id="{89D2B7D6-F7CA-4819-B17F-D60C3FE859C9}"/>
              </a:ext>
            </a:extLst>
          </p:cNvPr>
          <p:cNvSpPr txBox="1"/>
          <p:nvPr/>
        </p:nvSpPr>
        <p:spPr>
          <a:xfrm>
            <a:off x="8469862" y="3155031"/>
            <a:ext cx="3250750" cy="3262432"/>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t>Digital transformation of the Consortium for Continuing Education of Catalonia.</a:t>
            </a:r>
          </a:p>
          <a:p>
            <a:pPr marL="171450" indent="-171450" algn="just">
              <a:spcBef>
                <a:spcPts val="300"/>
              </a:spcBef>
              <a:spcAft>
                <a:spcPts val="300"/>
              </a:spcAft>
              <a:buFont typeface="Wingdings" panose="05000000000000000000" pitchFamily="2" charset="2"/>
              <a:buChar char="§"/>
            </a:pPr>
            <a:r>
              <a:rPr lang="en-GB" sz="1100"/>
              <a:t>Structuring the frameworks for social dialogue, in particular those that occur in the field of the Council for Social Dialogue, the Council for Labour Relations and the Council for Self-Employment.</a:t>
            </a:r>
          </a:p>
          <a:p>
            <a:pPr marL="171450" indent="-171450" algn="just">
              <a:spcBef>
                <a:spcPts val="300"/>
              </a:spcBef>
              <a:spcAft>
                <a:spcPts val="300"/>
              </a:spcAft>
              <a:buFont typeface="Wingdings" panose="05000000000000000000" pitchFamily="2" charset="2"/>
              <a:buChar char="§"/>
            </a:pPr>
            <a:r>
              <a:rPr lang="en-GB" sz="1100"/>
              <a:t>Agree on a </a:t>
            </a:r>
            <a:r>
              <a:rPr lang="en-GB" sz="1100" b="1"/>
              <a:t>Social Pact for remote working</a:t>
            </a:r>
            <a:r>
              <a:rPr lang="en-GB" sz="1100"/>
              <a:t> and standardize it.</a:t>
            </a:r>
          </a:p>
          <a:p>
            <a:pPr marL="171450" indent="-171450" algn="just">
              <a:spcBef>
                <a:spcPts val="300"/>
              </a:spcBef>
              <a:spcAft>
                <a:spcPts val="300"/>
              </a:spcAft>
              <a:buFont typeface="Wingdings" panose="05000000000000000000" pitchFamily="2" charset="2"/>
              <a:buChar char="§"/>
            </a:pPr>
            <a:r>
              <a:rPr lang="en-GB" sz="1100"/>
              <a:t>Empower the Labour Inspectorate of Catalonia to fight fraud in temporary and partial hiring.</a:t>
            </a:r>
          </a:p>
          <a:p>
            <a:pPr marL="171450" indent="-171450" algn="just">
              <a:spcBef>
                <a:spcPts val="300"/>
              </a:spcBef>
              <a:spcAft>
                <a:spcPts val="300"/>
              </a:spcAft>
              <a:buFont typeface="Wingdings" panose="05000000000000000000" pitchFamily="2" charset="2"/>
              <a:buChar char="§"/>
            </a:pPr>
            <a:r>
              <a:rPr lang="en-GB" sz="1100" b="1"/>
              <a:t>Encourage self-employment, as a source of job creation. </a:t>
            </a:r>
          </a:p>
          <a:p>
            <a:pPr algn="just">
              <a:spcBef>
                <a:spcPts val="300"/>
              </a:spcBef>
              <a:spcAft>
                <a:spcPts val="300"/>
              </a:spcAft>
            </a:pPr>
            <a:endParaRPr lang="ca-ES" sz="1100" dirty="0">
              <a:cs typeface="Calibri"/>
            </a:endParaRPr>
          </a:p>
          <a:p>
            <a:pPr marL="171450" indent="-171450" algn="just">
              <a:spcBef>
                <a:spcPts val="300"/>
              </a:spcBef>
              <a:spcAft>
                <a:spcPts val="300"/>
              </a:spcAft>
              <a:buFont typeface="Wingdings" panose="05000000000000000000" pitchFamily="2" charset="2"/>
              <a:buChar char="§"/>
            </a:pPr>
            <a:endParaRPr lang="ca-ES" sz="1100" dirty="0">
              <a:cs typeface="Calibri"/>
            </a:endParaRPr>
          </a:p>
        </p:txBody>
      </p:sp>
      <p:sp>
        <p:nvSpPr>
          <p:cNvPr id="4" name="Títol 3"/>
          <p:cNvSpPr>
            <a:spLocks noGrp="1"/>
          </p:cNvSpPr>
          <p:nvPr>
            <p:ph type="ctrTitle"/>
          </p:nvPr>
        </p:nvSpPr>
        <p:spPr>
          <a:xfrm>
            <a:off x="0" y="6856202"/>
            <a:ext cx="9144000" cy="323770"/>
          </a:xfrm>
        </p:spPr>
        <p:txBody>
          <a:bodyPr>
            <a:normAutofit/>
          </a:bodyPr>
          <a:lstStyle/>
          <a:p>
            <a:pPr algn="l"/>
            <a:r>
              <a:rPr lang="en-GB" sz="1200" dirty="0"/>
              <a:t>Decent Work Area</a:t>
            </a:r>
          </a:p>
        </p:txBody>
      </p:sp>
    </p:spTree>
    <p:extLst>
      <p:ext uri="{BB962C8B-B14F-4D97-AF65-F5344CB8AC3E}">
        <p14:creationId xmlns:p14="http://schemas.microsoft.com/office/powerpoint/2010/main" val="2212155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58086" y="2697064"/>
            <a:ext cx="11001012" cy="373451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lgn="ctr">
              <a:buFont typeface="Wingdings"/>
              <a:buChar char="§"/>
            </a:pPr>
            <a:r>
              <a:rPr lang="en-GB"/>
              <a:t>Decorative image</a:t>
            </a:r>
          </a:p>
        </p:txBody>
      </p:sp>
      <p:sp>
        <p:nvSpPr>
          <p:cNvPr id="15" name="QuadreDeText 14"/>
          <p:cNvSpPr txBox="1"/>
          <p:nvPr/>
        </p:nvSpPr>
        <p:spPr>
          <a:xfrm>
            <a:off x="4754329" y="3169534"/>
            <a:ext cx="3359369" cy="320087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solidFill>
                  <a:srgbClr val="000000"/>
                </a:solidFill>
                <a:latin typeface="Calibri"/>
                <a:cs typeface="Calibri"/>
              </a:rPr>
              <a:t>Increase the budget for housing policies to € 1 billion a year.</a:t>
            </a:r>
          </a:p>
          <a:p>
            <a:pPr marL="171450" indent="-171450" algn="just">
              <a:spcBef>
                <a:spcPts val="300"/>
              </a:spcBef>
              <a:spcAft>
                <a:spcPts val="300"/>
              </a:spcAft>
              <a:buFont typeface="Wingdings" panose="05000000000000000000" pitchFamily="2" charset="2"/>
              <a:buChar char="§"/>
            </a:pPr>
            <a:r>
              <a:rPr lang="en-GB" sz="1100">
                <a:solidFill>
                  <a:srgbClr val="000000"/>
                </a:solidFill>
                <a:latin typeface="Calibri"/>
                <a:cs typeface="Calibri"/>
              </a:rPr>
              <a:t>To support the </a:t>
            </a:r>
            <a:r>
              <a:rPr lang="en-GB" sz="1100" b="1">
                <a:solidFill>
                  <a:srgbClr val="000000"/>
                </a:solidFill>
                <a:latin typeface="Calibri"/>
                <a:cs typeface="Calibri"/>
              </a:rPr>
              <a:t>rehabilitation in Catalonia of 25,000 homes a year, with an investment of €810 M </a:t>
            </a:r>
            <a:r>
              <a:rPr lang="en-GB" sz="1100">
                <a:solidFill>
                  <a:srgbClr val="000000"/>
                </a:solidFill>
                <a:latin typeface="Calibri"/>
                <a:cs typeface="Calibri"/>
              </a:rPr>
              <a:t>from the Next Generation EU fund, the regional government, the central government and private funds between 2021-2026, paying special attention to projects that involve an improvement in energy efficiency, the implementation of renewable energies and quality of life.</a:t>
            </a:r>
          </a:p>
          <a:p>
            <a:pPr marL="171450" indent="-171450" algn="just">
              <a:spcBef>
                <a:spcPts val="300"/>
              </a:spcBef>
              <a:spcAft>
                <a:spcPts val="300"/>
              </a:spcAft>
              <a:buFont typeface="Wingdings" panose="05000000000000000000" pitchFamily="2" charset="2"/>
              <a:buChar char="§"/>
            </a:pPr>
            <a:r>
              <a:rPr lang="en-GB" sz="1100">
                <a:ea typeface="+mn-lt"/>
                <a:cs typeface="+mn-lt"/>
              </a:rPr>
              <a:t>Enable instruments to</a:t>
            </a:r>
            <a:r>
              <a:rPr lang="en-GB" sz="1100" b="1">
                <a:ea typeface="+mn-lt"/>
                <a:cs typeface="+mn-lt"/>
              </a:rPr>
              <a:t> protect the rights of tenants and owners</a:t>
            </a:r>
            <a:r>
              <a:rPr lang="en-GB" sz="1100">
                <a:ea typeface="+mn-lt"/>
                <a:cs typeface="+mn-lt"/>
              </a:rPr>
              <a:t> against the illegal occupation of housing. </a:t>
            </a:r>
          </a:p>
          <a:p>
            <a:pPr marL="171450" indent="-171450" algn="just">
              <a:spcBef>
                <a:spcPts val="300"/>
              </a:spcBef>
              <a:spcAft>
                <a:spcPts val="300"/>
              </a:spcAft>
              <a:buFont typeface="Arial" panose="05000000000000000000" pitchFamily="2" charset="2"/>
              <a:buChar char="•"/>
            </a:pPr>
            <a:r>
              <a:rPr lang="en-GB" sz="1100">
                <a:ea typeface="+mn-lt"/>
                <a:cs typeface="+mn-lt"/>
              </a:rPr>
              <a:t>Establish </a:t>
            </a:r>
            <a:r>
              <a:rPr lang="en-GB" sz="1100" b="1">
                <a:ea typeface="+mn-lt"/>
                <a:cs typeface="+mn-lt"/>
              </a:rPr>
              <a:t>measures against rural depopulation by encouraging the promotion of affordable and social rental housing</a:t>
            </a:r>
            <a:r>
              <a:rPr lang="en-GB" sz="1100">
                <a:ea typeface="+mn-lt"/>
                <a:cs typeface="+mn-lt"/>
              </a:rPr>
              <a:t> and supporting the rehabilitation of vacant housing.</a:t>
            </a:r>
          </a:p>
        </p:txBody>
      </p:sp>
      <p:sp>
        <p:nvSpPr>
          <p:cNvPr id="11" name="QuadreDeText 10"/>
          <p:cNvSpPr txBox="1"/>
          <p:nvPr/>
        </p:nvSpPr>
        <p:spPr>
          <a:xfrm>
            <a:off x="1168486" y="2771165"/>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88720" y="3119344"/>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169551"/>
          </a:xfrm>
          <a:prstGeom prst="rect">
            <a:avLst/>
          </a:prstGeom>
          <a:noFill/>
          <a:ln>
            <a:noFill/>
          </a:ln>
        </p:spPr>
        <p:txBody>
          <a:bodyPr wrap="square" lIns="91440" tIns="45720" rIns="91440" bIns="45720" rtlCol="0" anchor="t">
            <a:spAutoFit/>
          </a:bodyPr>
          <a:lstStyle/>
          <a:p>
            <a:pPr marL="342900" indent="-342900" fontAlgn="base">
              <a:spcBef>
                <a:spcPts val="300"/>
              </a:spcBef>
              <a:spcAft>
                <a:spcPts val="300"/>
              </a:spcAft>
              <a:buFont typeface="Calibri Light" panose="020F0302020204030204"/>
              <a:buAutoNum type="arabicPeriod"/>
            </a:pPr>
            <a:r>
              <a:rPr lang="en-GB" sz="1200"/>
              <a:t>Guarantee access and permanent housing for the most vulnerable people and their families to promote social inclusion</a:t>
            </a:r>
          </a:p>
          <a:p>
            <a:pPr marL="342900" indent="-342900">
              <a:spcBef>
                <a:spcPts val="300"/>
              </a:spcBef>
              <a:spcAft>
                <a:spcPts val="300"/>
              </a:spcAft>
              <a:buAutoNum type="arabicPeriod"/>
            </a:pPr>
            <a:r>
              <a:rPr lang="en-GB" sz="1200">
                <a:solidFill>
                  <a:srgbClr val="000000"/>
                </a:solidFill>
              </a:rPr>
              <a:t>Increase the public housing and encourage the promotion of affordable and social housing, housing for the emancipation of young people, the elderly and policies to prevent depopulation</a:t>
            </a:r>
          </a:p>
          <a:p>
            <a:pPr marL="342900" indent="-342900">
              <a:spcBef>
                <a:spcPts val="300"/>
              </a:spcBef>
              <a:spcAft>
                <a:spcPts val="300"/>
              </a:spcAft>
              <a:buAutoNum type="arabicPeriod"/>
            </a:pPr>
            <a:r>
              <a:rPr lang="en-GB" sz="1200">
                <a:solidFill>
                  <a:srgbClr val="000000"/>
                </a:solidFill>
              </a:rPr>
              <a:t>Improving the housing quality and conditions</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rgbClr val="FFFFFF"/>
                </a:solidFill>
                <a:latin typeface="Arial" panose="020B0604020202020204" pitchFamily="34" charset="0"/>
              </a:rPr>
              <a:t>Axis 2. For a country of rights, equal opportunities and welfare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Housing Policy</a:t>
            </a:r>
            <a:r>
              <a:rPr lang="en-GB" sz="105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219060" y="3189958"/>
            <a:ext cx="3352940" cy="3447098"/>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solidFill>
                  <a:srgbClr val="000000"/>
                </a:solidFill>
                <a:latin typeface="Calibri" panose="020F0502020204030204" pitchFamily="34" charset="0"/>
              </a:rPr>
              <a:t>Modification of the protocol for judicial releases</a:t>
            </a:r>
            <a:r>
              <a:rPr lang="en-GB" sz="1100">
                <a:solidFill>
                  <a:srgbClr val="000000"/>
                </a:solidFill>
                <a:latin typeface="Calibri" panose="020F0502020204030204" pitchFamily="34" charset="0"/>
              </a:rPr>
              <a:t> in order to guarantee the right to housing to all citizens, especially for people at risk of social vulnerability, through the coordination of the Government departments, the Basic Social Services of local administrations and the Superior Court of Justice of Catalonia, the Catalan Bar Council and the Council of Associations of Solicitors of the Courts of Catalonia.</a:t>
            </a:r>
          </a:p>
          <a:p>
            <a:pPr marL="171450" indent="-171450" algn="just">
              <a:spcBef>
                <a:spcPts val="300"/>
              </a:spcBef>
              <a:spcAft>
                <a:spcPts val="300"/>
              </a:spcAft>
              <a:buFont typeface="Wingdings" panose="05000000000000000000" pitchFamily="2" charset="2"/>
              <a:buChar char="§"/>
            </a:pPr>
            <a:r>
              <a:rPr lang="en-GB" sz="1100">
                <a:solidFill>
                  <a:srgbClr val="000000"/>
                </a:solidFill>
                <a:latin typeface="Calibri" panose="020F0502020204030204" pitchFamily="34" charset="0"/>
              </a:rPr>
              <a:t>Establishment and management of the government’s social housing programs for people who need help to pay for housing or who are at risk of residential exclusion. ​</a:t>
            </a:r>
          </a:p>
          <a:p>
            <a:pPr marL="171450" indent="-171450" algn="just">
              <a:spcBef>
                <a:spcPts val="300"/>
              </a:spcBef>
              <a:spcAft>
                <a:spcPts val="300"/>
              </a:spcAft>
              <a:buFont typeface="Wingdings" panose="05000000000000000000" pitchFamily="2" charset="2"/>
              <a:buChar char="§"/>
            </a:pPr>
            <a:r>
              <a:rPr lang="en-GB" sz="1100">
                <a:solidFill>
                  <a:srgbClr val="000000"/>
                </a:solidFill>
                <a:latin typeface="Calibri" panose="020F0502020204030204" pitchFamily="34" charset="0"/>
              </a:rPr>
              <a:t>Approval of the </a:t>
            </a:r>
            <a:r>
              <a:rPr lang="en-GB" sz="1100" b="1">
                <a:solidFill>
                  <a:srgbClr val="000000"/>
                </a:solidFill>
                <a:latin typeface="Calibri" panose="020F0502020204030204" pitchFamily="34" charset="0"/>
              </a:rPr>
              <a:t>Territorial Sector Housing Plan</a:t>
            </a:r>
            <a:r>
              <a:rPr lang="en-GB" sz="1100">
                <a:solidFill>
                  <a:srgbClr val="000000"/>
                </a:solidFill>
                <a:latin typeface="Calibri" panose="020F0502020204030204" pitchFamily="34" charset="0"/>
              </a:rPr>
              <a:t> to comply with the urban mandate, requiring 15% of the park to be allocated to social policies over 20 years.</a:t>
            </a:r>
          </a:p>
          <a:p>
            <a:pPr marL="171450" indent="-171450" algn="just">
              <a:spcBef>
                <a:spcPts val="300"/>
              </a:spcBef>
              <a:spcAft>
                <a:spcPts val="300"/>
              </a:spcAft>
              <a:buFont typeface="Wingdings" panose="05000000000000000000" pitchFamily="2" charset="2"/>
              <a:buChar char="§"/>
            </a:pPr>
            <a:endParaRPr lang="ca-ES" sz="1100" dirty="0"/>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92199" y="2163318"/>
            <a:ext cx="2554805"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9006528" y="2520960"/>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44180" y="907902"/>
            <a:ext cx="1610680" cy="400110"/>
          </a:xfrm>
          <a:prstGeom prst="rect">
            <a:avLst/>
          </a:prstGeom>
          <a:noFill/>
        </p:spPr>
        <p:txBody>
          <a:bodyPr wrap="square" lIns="91440" tIns="45720" rIns="91440" bIns="45720" rtlCol="0" anchor="t">
            <a:spAutoFit/>
          </a:bodyPr>
          <a:lstStyle/>
          <a:p>
            <a:r>
              <a:rPr lang="en-GB" b="1" dirty="0"/>
              <a:t>24 measures</a:t>
            </a:r>
          </a:p>
        </p:txBody>
      </p:sp>
      <p:sp>
        <p:nvSpPr>
          <p:cNvPr id="33" name="QuadreDeText 32"/>
          <p:cNvSpPr txBox="1"/>
          <p:nvPr/>
        </p:nvSpPr>
        <p:spPr>
          <a:xfrm>
            <a:off x="10307271" y="899871"/>
            <a:ext cx="1789962" cy="369332"/>
          </a:xfrm>
          <a:prstGeom prst="rect">
            <a:avLst/>
          </a:prstGeom>
          <a:noFill/>
        </p:spPr>
        <p:txBody>
          <a:bodyPr wrap="square" lIns="91440" tIns="45720" rIns="91440" bIns="45720" rtlCol="0" anchor="t">
            <a:spAutoFit/>
          </a:bodyPr>
          <a:lstStyle/>
          <a:p>
            <a:r>
              <a:rPr lang="en-GB" b="1" dirty="0"/>
              <a:t>12 sub-measures</a:t>
            </a:r>
          </a:p>
        </p:txBody>
      </p:sp>
      <p:sp>
        <p:nvSpPr>
          <p:cNvPr id="4" name="Triangle isòsceles 3" title="Imatge decorativa"/>
          <p:cNvSpPr/>
          <p:nvPr/>
        </p:nvSpPr>
        <p:spPr>
          <a:xfrm rot="5400000">
            <a:off x="9169570" y="1684421"/>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453655" y="1660352"/>
            <a:ext cx="2880000" cy="307777"/>
          </a:xfrm>
          <a:prstGeom prst="rect">
            <a:avLst/>
          </a:prstGeom>
        </p:spPr>
        <p:txBody>
          <a:bodyPr wrap="square">
            <a:spAutoFit/>
          </a:bodyPr>
          <a:lstStyle/>
          <a:p>
            <a:pPr algn="just">
              <a:spcBef>
                <a:spcPts val="300"/>
              </a:spcBef>
              <a:spcAft>
                <a:spcPts val="300"/>
              </a:spcAft>
            </a:pPr>
            <a:r>
              <a:rPr lang="en-GB" sz="1400" dirty="0"/>
              <a:t>Social and economic transformation</a:t>
            </a:r>
          </a:p>
        </p:txBody>
      </p:sp>
      <p:sp>
        <p:nvSpPr>
          <p:cNvPr id="21" name="QuadreDeText 20"/>
          <p:cNvSpPr txBox="1"/>
          <p:nvPr/>
        </p:nvSpPr>
        <p:spPr>
          <a:xfrm>
            <a:off x="8430628" y="3177766"/>
            <a:ext cx="3352940" cy="2523768"/>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solidFill>
                  <a:srgbClr val="000000"/>
                </a:solidFill>
                <a:latin typeface="Calibri"/>
                <a:cs typeface="Calibri"/>
              </a:rPr>
              <a:t>Increase the number of social rental housing stock, with a predominance of publicly owned housing, with a minimum of 5,000 homes per year, through various measures: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Strengthen the assessment and withdrawal to achieve a minimum of 500 homes a year Recover 100% of the 3,000 homes held by SAREB in Catalonia and homes owned by financial institutions.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Incorporation of property from intestate inheritances into the public housing stock.</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Promote a specific program for the promotion of co-operative housing on lease.</a:t>
            </a:r>
          </a:p>
        </p:txBody>
      </p:sp>
      <p:sp>
        <p:nvSpPr>
          <p:cNvPr id="9" name="AutoShape 6"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DstHS68M6lrK34EljJErW3lnJDnAbd09ePan2mj2lwsB/tVEMkTO4OPkYKhx1/wBo/wDfJqHTtUjtfD+saY0bs98YCjg8L5bEnP1zVzTNW0GGNY73RFl2xhd6qCWbbyxyfXP5+1eNBU3a5+5YieOhz2vvpttb/Mp3OlJHaXFzHexssRYBSwDORIVwB9BurLz9a6ebWPC0l2kg0J44AMtGqrkkFcDOehwc/WuZfaZG2Ahdx2564qKsYq3Kd2V168+ZVoteonPqaOfU0UViewSWsDXN3FbRkB5XCAnOBk9TjtVnXNNl0jVrjTZpYpngbb5sRJR/dSeoro/g3fJp/wAQtPmbhnbyUOM4Z2UfyyPxruvi1p9t4u8Xao0V1JD/AGRZiRyIwBHG6o6M2eqD584yQcDHNdVOgp07rc+RzHP54LMVSkvcseQTabPDo9tqjPAYLmV4o1WQFwy9cr1A96W+024s7CxvJXtzHfRtJEI5QzAA4O4D7p+te8+MLPwrH8E7GcwwC2ZYirxRR+eFJ+Xvktxzznk+lWPid4f0fVfCXh6xsba2W4u5okiFmkQcZwTzkZATcOuM49a2eCVtGeRT4xqc8eaOnM/uPA7LRri60G+1iOeBY7N0VomJ8yTd3QAYIHfnis4V9G+GNRt/DPw01jSbpJ0OkM8To8SlmUHcx4yDlXXv1yO1fOX6VhXoqml3PfyHOKuY1KvNH3U9PQu6JqMmk6tbahFGsj28yShW4DbTnFdA3jzUjf61eJbQo2r2iWsyg8KqptBGev0rksUYrONWcVZM9TE5VhcVP2lWN2bF54guLnwlZeHWt41htJN6ygncTlz0/wCBn8quSeMdQK6CscCRHRiPKZGOZMBRz6fdFc3ijFNV6i6mbyTAuPK4af5nVP441CTSdY0+S2jkGqyySSSM5JTftyB/3z+tcoKXFGKidSU/iOnB4DD4NNUY2uf/2Q=="/>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6" name="AutoShape 6"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DstHS68M6lrK34EljJErW3lnJDnAbd09ePan2mj2lwsB/tVEMkTO4OPkYKhx1/wBo/wDfJqHTtUjtfD+saY0bs98YCjg8L5bEnP1zVzTNW0GGNY73RFl2xhd6qCWbbyxyfXP5+1eNBU3a5+5YieOhz2vvpttb/Mp3OlJHaXFzHexssRYBSwDORIVwB9BurLz9a6ebWPC0l2kg0J44AMtGqrkkFcDOehwc/WuZfaZG2Ahdx2564qKsYq3Kd2V168+ZVoteonPqaOfU0UViewSWsDXN3FbRkB5XCAnOBk9TjtVnXNNl0jVrjTZpYpngbb5sRJR/dSeoro/g3fJp/wAQtPmbhnbyUOM4Z2UfyyPxruvi1p9t4u8Xao0V1JD/AGRZiRyIwBHG6o6M2eqD584yQcDHNdVOgp07rc+RzHP54LMVSkvcseQTabPDo9tqjPAYLmV4o1WQFwy9cr1A96W+024s7CxvJXtzHfRtJEI5QzAA4O4D7p+te8+MLPwrH8E7GcwwC2ZYirxRR+eFJ+Xvktxzznk+lWPid4f0fVfCXh6xsba2W4u5okiFmkQcZwTzkZATcOuM49a2eCVtGeRT4xqc8eaOnM/uPA7LRri60G+1iOeBY7N0VomJ8yTd3QAYIHfnis4V9G+GNRt/DPw01jSbpJ0OkM8To8SlmUHcx4yDlXXv1yO1fOX6VhXoqml3PfyHOKuY1KvNH3U9PQu6JqMmk6tbahFGsj28yShW4DbTnFdA3jzUjf61eJbQo2r2iWsyg8KqptBGev0rksUYrONWcVZM9TE5VhcVP2lWN2bF54guLnwlZeHWt41htJN6ygncTlz0/wCBn8quSeMdQK6CscCRHRiPKZGOZMBRz6fdFc3ijFNV6i6mbyTAuPK4af5nVP441CTSdY0+S2jkGqyySSSM5JTftyB/3z+tcoKXFGKidSU/iOnB4DD4NNUY2uf/2Q=="/>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3" name="AutoShape 10"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DstHS68M6lrK34EljJErW3lnJDnAbd09ePan2mj2lwsB/tVEMkTO4OPkYKhx1/wBo/wDfJqHTtUjtfD+saY0bs98YCjg8L5bEnP1zVzTNW0GGNY73RFl2xhd6qCWbbyxyfXP5+1eNBU3a5+5YieOhz2vvpttb/Mp3OlJHaXFzHexssRYBSwDORIVwB9BurLz9a6ebWPC0l2kg0J44AMtGqrkkFcDOehwc/WuZfaZG2Ahdx2564qKsYq3Kd2V168+ZVoteonPqaOfU0UViewSWsDXN3FbRkB5XCAnOBk9TjtVnXNNl0jVrjTZpYpngbb5sRJR/dSeoro/g3fJp/wAQtPmbhnbyUOM4Z2UfyyPxruvi1p9t4u8Xao0V1JD/AGRZiRyIwBHG6o6M2eqD584yQcDHNdVOgp07rc+RzHP54LMVSkvcseQTabPDo9tqjPAYLmV4o1WQFwy9cr1A96W+024s7CxvJXtzHfRtJEI5QzAA4O4D7p+te8+MLPwrH8E7GcwwC2ZYirxRR+eFJ+Xvktxzznk+lWPid4f0fVfCXh6xsba2W4u5okiFmkQcZwTzkZATcOuM49a2eCVtGeRT4xqc8eaOnM/uPA7LRri60G+1iOeBY7N0VomJ8yTd3QAYIHfnis4V9G+GNRt/DPw01jSbpJ0OkM8To8SlmUHcx4yDlXXv1yO1fOX6VhXoqml3PfyHOKuY1KvNH3U9PQu6JqMmk6tbahFGsj28yShW4DbTnFdA3jzUjf61eJbQo2r2iWsyg8KqptBGev0rksUYrONWcVZM9TE5VhcVP2lWN2bF54guLnwlZeHWt41htJN6ygncTlz0/wCBn8quSeMdQK6CscCRHRiPKZGOZMBRz6fdFc3ijFNV6i6mbyTAuPK4af5nVP441CTSdY0+S2jkGqyySSSM5JTftyB/3z+tcoKXFGKidSU/iOnB4DD4NNUY2uf/2Q=="/>
          <p:cNvSpPr>
            <a:spLocks noChangeAspect="1" noChangeArrowheads="1"/>
          </p:cNvSpPr>
          <p:nvPr/>
        </p:nvSpPr>
        <p:spPr bwMode="auto">
          <a:xfrm>
            <a:off x="10940786" y="219484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r>
              <a:rPr lang="en-GB"/>
              <a:t> </a:t>
            </a:r>
          </a:p>
        </p:txBody>
      </p:sp>
      <p:pic>
        <p:nvPicPr>
          <p:cNvPr id="7" name="Imatge 6" title="Imatge decorativa">
            <a:extLst>
              <a:ext uri="{FF2B5EF4-FFF2-40B4-BE49-F238E27FC236}">
                <a16:creationId xmlns:a16="http://schemas.microsoft.com/office/drawing/2014/main" id="{D3847432-54A7-4F26-9363-71E4291C8D5B}"/>
              </a:ext>
            </a:extLst>
          </p:cNvPr>
          <p:cNvPicPr>
            <a:picLocks noChangeAspect="1"/>
          </p:cNvPicPr>
          <p:nvPr/>
        </p:nvPicPr>
        <p:blipFill>
          <a:blip r:embed="rId2"/>
          <a:stretch>
            <a:fillRect/>
          </a:stretch>
        </p:blipFill>
        <p:spPr>
          <a:xfrm>
            <a:off x="11553935" y="2053965"/>
            <a:ext cx="366709" cy="375780"/>
          </a:xfrm>
          <a:prstGeom prst="rect">
            <a:avLst/>
          </a:prstGeom>
        </p:spPr>
      </p:pic>
      <p:pic>
        <p:nvPicPr>
          <p:cNvPr id="8" name="Imatge 9" title="Imatge decorativa">
            <a:extLst>
              <a:ext uri="{FF2B5EF4-FFF2-40B4-BE49-F238E27FC236}">
                <a16:creationId xmlns:a16="http://schemas.microsoft.com/office/drawing/2014/main" id="{877F97E1-43BC-4D6D-AB2E-B7146291FE3E}"/>
              </a:ext>
            </a:extLst>
          </p:cNvPr>
          <p:cNvPicPr>
            <a:picLocks noChangeAspect="1"/>
          </p:cNvPicPr>
          <p:nvPr/>
        </p:nvPicPr>
        <p:blipFill>
          <a:blip r:embed="rId3"/>
          <a:stretch>
            <a:fillRect/>
          </a:stretch>
        </p:blipFill>
        <p:spPr>
          <a:xfrm>
            <a:off x="11123892" y="2053998"/>
            <a:ext cx="400504" cy="373290"/>
          </a:xfrm>
          <a:prstGeom prst="rect">
            <a:avLst/>
          </a:prstGeom>
        </p:spPr>
      </p:pic>
      <p:sp>
        <p:nvSpPr>
          <p:cNvPr id="10" name="Títol 9"/>
          <p:cNvSpPr>
            <a:spLocks noGrp="1"/>
          </p:cNvSpPr>
          <p:nvPr>
            <p:ph type="ctrTitle"/>
          </p:nvPr>
        </p:nvSpPr>
        <p:spPr>
          <a:xfrm>
            <a:off x="0" y="6866595"/>
            <a:ext cx="9144000" cy="293921"/>
          </a:xfrm>
        </p:spPr>
        <p:txBody>
          <a:bodyPr>
            <a:normAutofit/>
          </a:bodyPr>
          <a:lstStyle/>
          <a:p>
            <a:pPr algn="l"/>
            <a:r>
              <a:rPr lang="en-GB" sz="1200" dirty="0"/>
              <a:t>Housing Policy Area </a:t>
            </a:r>
          </a:p>
        </p:txBody>
      </p:sp>
    </p:spTree>
    <p:extLst>
      <p:ext uri="{BB962C8B-B14F-4D97-AF65-F5344CB8AC3E}">
        <p14:creationId xmlns:p14="http://schemas.microsoft.com/office/powerpoint/2010/main" val="2745172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714266"/>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58086" y="2896497"/>
            <a:ext cx="11001012" cy="3817503"/>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754329" y="3354166"/>
            <a:ext cx="3600000" cy="3262432"/>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Develop the</a:t>
            </a:r>
            <a:r>
              <a:rPr lang="en-GB" sz="1100" b="1">
                <a:ea typeface="+mn-lt"/>
                <a:cs typeface="+mn-lt"/>
              </a:rPr>
              <a:t> Statute of the Artist</a:t>
            </a:r>
            <a:r>
              <a:rPr lang="en-GB" sz="1100">
                <a:ea typeface="+mn-lt"/>
                <a:cs typeface="+mn-lt"/>
              </a:rPr>
              <a:t> of the Government of Catalonia. ​</a:t>
            </a:r>
          </a:p>
          <a:p>
            <a:pPr marL="171450" indent="-171450" algn="just">
              <a:spcBef>
                <a:spcPts val="300"/>
              </a:spcBef>
              <a:spcAft>
                <a:spcPts val="300"/>
              </a:spcAft>
              <a:buFont typeface="Wingdings" panose="05000000000000000000" pitchFamily="2" charset="2"/>
              <a:buChar char="§"/>
            </a:pPr>
            <a:r>
              <a:rPr lang="en-GB" sz="1100">
                <a:ea typeface="+mn-lt"/>
                <a:cs typeface="+mn-lt"/>
              </a:rPr>
              <a:t>Promote an </a:t>
            </a:r>
            <a:r>
              <a:rPr lang="en-GB" sz="1100" b="1">
                <a:ea typeface="+mn-lt"/>
                <a:cs typeface="+mn-lt"/>
              </a:rPr>
              <a:t>public development policy.</a:t>
            </a:r>
          </a:p>
          <a:p>
            <a:pPr marL="171450" indent="-171450" algn="just">
              <a:spcBef>
                <a:spcPts val="300"/>
              </a:spcBef>
              <a:spcAft>
                <a:spcPts val="300"/>
              </a:spcAft>
              <a:buFont typeface="Wingdings" panose="05000000000000000000" pitchFamily="2" charset="2"/>
              <a:buChar char="§"/>
            </a:pPr>
            <a:r>
              <a:rPr lang="en-GB" sz="1100">
                <a:ea typeface="+mn-lt"/>
                <a:cs typeface="+mn-lt"/>
              </a:rPr>
              <a:t>Promote projects for to help </a:t>
            </a:r>
            <a:r>
              <a:rPr lang="en-GB" sz="1100" b="1">
                <a:ea typeface="+mn-lt"/>
                <a:cs typeface="+mn-lt"/>
              </a:rPr>
              <a:t>achieve the SDGs in the cultural sector.</a:t>
            </a:r>
          </a:p>
          <a:p>
            <a:pPr marL="171450" indent="-171450" algn="just">
              <a:spcBef>
                <a:spcPts val="300"/>
              </a:spcBef>
              <a:spcAft>
                <a:spcPts val="300"/>
              </a:spcAft>
              <a:buFont typeface="Wingdings" panose="05000000000000000000" pitchFamily="2" charset="2"/>
              <a:buChar char="§"/>
            </a:pPr>
            <a:r>
              <a:rPr lang="en-GB" sz="1100" b="1">
                <a:ea typeface="+mn-lt"/>
                <a:cs typeface="+mn-lt"/>
              </a:rPr>
              <a:t>Initiate the integration of artistic and cultural education:</a:t>
            </a:r>
            <a:r>
              <a:rPr lang="en-GB" sz="1100">
                <a:ea typeface="+mn-lt"/>
                <a:cs typeface="+mn-lt"/>
              </a:rPr>
              <a:t> At all school levels and in teacher training. Provide secure bases, detect talent and create educational curricula that promote equity in creation.</a:t>
            </a:r>
          </a:p>
          <a:p>
            <a:pPr marL="171450" indent="-171450" algn="just">
              <a:spcBef>
                <a:spcPts val="300"/>
              </a:spcBef>
              <a:spcAft>
                <a:spcPts val="300"/>
              </a:spcAft>
              <a:buFont typeface="Wingdings" panose="05000000000000000000" pitchFamily="2" charset="2"/>
              <a:buChar char="§"/>
            </a:pPr>
            <a:r>
              <a:rPr lang="en-GB" sz="1100">
                <a:ea typeface="+mn-lt"/>
                <a:cs typeface="+mn-lt"/>
              </a:rPr>
              <a:t>Creating an </a:t>
            </a:r>
            <a:r>
              <a:rPr lang="en-GB" sz="1100" b="1">
                <a:ea typeface="+mn-lt"/>
                <a:cs typeface="+mn-lt"/>
              </a:rPr>
              <a:t>inclusive culture</a:t>
            </a:r>
            <a:r>
              <a:rPr lang="en-GB" sz="1100">
                <a:ea typeface="+mn-lt"/>
                <a:cs typeface="+mn-lt"/>
              </a:rPr>
              <a:t> for the most vulnerable groups. </a:t>
            </a:r>
          </a:p>
          <a:p>
            <a:pPr marL="171450" indent="-171450" algn="just">
              <a:spcBef>
                <a:spcPts val="300"/>
              </a:spcBef>
              <a:spcAft>
                <a:spcPts val="300"/>
              </a:spcAft>
              <a:buFont typeface="Wingdings" panose="05000000000000000000" pitchFamily="2" charset="2"/>
              <a:buChar char="§"/>
            </a:pPr>
            <a:r>
              <a:rPr lang="en-GB" sz="1100">
                <a:ea typeface="+mn-lt"/>
                <a:cs typeface="+mn-lt"/>
              </a:rPr>
              <a:t>Promote an </a:t>
            </a:r>
            <a:r>
              <a:rPr lang="en-GB" sz="1100" b="1">
                <a:ea typeface="+mn-lt"/>
                <a:cs typeface="+mn-lt"/>
              </a:rPr>
              <a:t>audiovisual hub</a:t>
            </a:r>
            <a:r>
              <a:rPr lang="en-GB" sz="1100">
                <a:ea typeface="+mn-lt"/>
                <a:cs typeface="+mn-lt"/>
              </a:rPr>
              <a:t> that is a reference in southern Europe, deploying the Catalonia Media City Project and its functional programs.</a:t>
            </a:r>
          </a:p>
          <a:p>
            <a:pPr marL="171450" indent="-171450" algn="just">
              <a:spcBef>
                <a:spcPts val="300"/>
              </a:spcBef>
              <a:spcAft>
                <a:spcPts val="300"/>
              </a:spcAft>
              <a:buFont typeface="Wingdings" panose="05000000000000000000" pitchFamily="2" charset="2"/>
              <a:buChar char="§"/>
            </a:pPr>
            <a:endParaRPr lang="ca-ES" sz="1100" dirty="0">
              <a:ea typeface="+mn-lt"/>
              <a:cs typeface="+mn-lt"/>
            </a:endParaRPr>
          </a:p>
        </p:txBody>
      </p:sp>
      <p:sp>
        <p:nvSpPr>
          <p:cNvPr id="11" name="QuadreDeText 10"/>
          <p:cNvSpPr txBox="1"/>
          <p:nvPr/>
        </p:nvSpPr>
        <p:spPr>
          <a:xfrm>
            <a:off x="1168486" y="2955797"/>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88720" y="3286392"/>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246495"/>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AutoNum type="arabicPeriod"/>
            </a:pPr>
            <a:r>
              <a:rPr lang="en-GB" sz="1200"/>
              <a:t>Build an example cultural system</a:t>
            </a:r>
            <a:r>
              <a:rPr lang="en-GB" sz="1200">
                <a:ea typeface="+mn-lt"/>
                <a:cs typeface="+mn-lt"/>
              </a:rPr>
              <a:t>           </a:t>
            </a:r>
          </a:p>
          <a:p>
            <a:pPr marL="342900" indent="-342900">
              <a:spcBef>
                <a:spcPts val="300"/>
              </a:spcBef>
              <a:spcAft>
                <a:spcPts val="300"/>
              </a:spcAft>
              <a:buAutoNum type="arabicPeriod"/>
            </a:pPr>
            <a:r>
              <a:rPr lang="en-GB" sz="1200">
                <a:ea typeface="+mn-lt"/>
                <a:cs typeface="+mn-lt"/>
              </a:rPr>
              <a:t>Guarantee free and universal access to culture as an inalienable basic right </a:t>
            </a:r>
          </a:p>
          <a:p>
            <a:pPr marL="342900" indent="-342900">
              <a:spcBef>
                <a:spcPts val="300"/>
              </a:spcBef>
              <a:spcAft>
                <a:spcPts val="300"/>
              </a:spcAft>
              <a:buAutoNum type="arabicPeriod"/>
            </a:pPr>
            <a:r>
              <a:rPr lang="en-GB" sz="1200">
                <a:ea typeface="+mn-lt"/>
                <a:cs typeface="+mn-lt"/>
              </a:rPr>
              <a:t>Stimulate the audiovisual sector as a source of economic growth and, also, for the preservation of European cultural diversity with Catalonia's own identity in a globalised market            </a:t>
            </a:r>
          </a:p>
          <a:p>
            <a:pPr marL="342900" indent="-342900">
              <a:spcBef>
                <a:spcPts val="300"/>
              </a:spcBef>
              <a:spcAft>
                <a:spcPts val="300"/>
              </a:spcAft>
              <a:buAutoNum type="arabicPeriod"/>
            </a:pPr>
            <a:r>
              <a:rPr lang="en-GB" sz="1200">
                <a:ea typeface="+mn-lt"/>
                <a:cs typeface="+mn-lt"/>
              </a:rPr>
              <a:t>Ensure the present and future of Catalan, Occitan and Catalan Sign Language in a multilingual context</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2.</a:t>
            </a:r>
            <a:r>
              <a:rPr lang="en-GB" sz="1050" dirty="0">
                <a:solidFill>
                  <a:schemeClr val="bg1"/>
                </a:solidFill>
                <a:latin typeface="Arial" panose="020B0604020202020204" pitchFamily="34" charset="0"/>
                <a:cs typeface="Arial" panose="020B0604020202020204" pitchFamily="34" charset="0"/>
              </a:rPr>
              <a:t> </a:t>
            </a:r>
            <a:r>
              <a:rPr lang="en-GB" sz="1050" b="1" dirty="0">
                <a:solidFill>
                  <a:schemeClr val="bg1"/>
                </a:solidFill>
                <a:latin typeface="Arial" panose="020B0604020202020204" pitchFamily="34" charset="0"/>
                <a:cs typeface="Arial" panose="020B0604020202020204" pitchFamily="34" charset="0"/>
              </a:rPr>
              <a:t>For a country of rights, equal opportunities and welfare</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Culture and Language </a:t>
            </a:r>
            <a:r>
              <a:rPr lang="en-GB" sz="1050">
                <a:solidFill>
                  <a:schemeClr val="bg1"/>
                </a:solidFill>
                <a:latin typeface="Arial" panose="020B0604020202020204" pitchFamily="34" charset="0"/>
                <a:cs typeface="Arial" panose="020B0604020202020204" pitchFamily="34" charset="0"/>
              </a:rPr>
              <a:t>Area</a:t>
            </a:r>
          </a:p>
        </p:txBody>
      </p:sp>
      <p:sp>
        <p:nvSpPr>
          <p:cNvPr id="23" name="QuadreDeText 22"/>
          <p:cNvSpPr txBox="1"/>
          <p:nvPr/>
        </p:nvSpPr>
        <p:spPr>
          <a:xfrm>
            <a:off x="1219060" y="3374590"/>
            <a:ext cx="3352940" cy="3524042"/>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Allocate </a:t>
            </a:r>
            <a:r>
              <a:rPr lang="en-GB" sz="1100" b="1">
                <a:ea typeface="+mn-lt"/>
                <a:cs typeface="+mn-lt"/>
              </a:rPr>
              <a:t>2% of the Government budget</a:t>
            </a:r>
            <a:r>
              <a:rPr lang="en-GB" sz="1100">
                <a:ea typeface="+mn-lt"/>
                <a:cs typeface="+mn-lt"/>
              </a:rPr>
              <a:t> for cultural policies during the legislature: every euro invested in culture must have the maximum transformative potential for the people.</a:t>
            </a:r>
          </a:p>
          <a:p>
            <a:pPr marL="171450" indent="-171450" algn="just">
              <a:spcBef>
                <a:spcPts val="300"/>
              </a:spcBef>
              <a:spcAft>
                <a:spcPts val="300"/>
              </a:spcAft>
              <a:buFont typeface="Wingdings" panose="05000000000000000000" pitchFamily="2" charset="2"/>
              <a:buChar char="§"/>
            </a:pPr>
            <a:r>
              <a:rPr lang="en-GB" sz="1100" b="1">
                <a:ea typeface="+mn-lt"/>
                <a:cs typeface="+mn-lt"/>
              </a:rPr>
              <a:t>Cultural association:</a:t>
            </a:r>
            <a:r>
              <a:rPr lang="en-GB" sz="1100">
                <a:ea typeface="+mn-lt"/>
                <a:cs typeface="+mn-lt"/>
              </a:rPr>
              <a:t> Support to the municipal world and provide it with resources and the capacity to act.</a:t>
            </a:r>
          </a:p>
          <a:p>
            <a:pPr marL="171450" indent="-171450" algn="just">
              <a:spcBef>
                <a:spcPts val="300"/>
              </a:spcBef>
              <a:spcAft>
                <a:spcPts val="300"/>
              </a:spcAft>
              <a:buFont typeface="Wingdings" panose="05000000000000000000" pitchFamily="2" charset="2"/>
              <a:buChar char="§"/>
            </a:pPr>
            <a:r>
              <a:rPr lang="en-GB" sz="1100" b="1">
                <a:ea typeface="+mn-lt"/>
                <a:cs typeface="+mn-lt"/>
              </a:rPr>
              <a:t>Law on the cultural system and cultural rights of Catalonia:</a:t>
            </a:r>
            <a:r>
              <a:rPr lang="en-GB" sz="1100">
                <a:ea typeface="+mn-lt"/>
                <a:cs typeface="+mn-lt"/>
              </a:rPr>
              <a:t> A solid legal framework is required. Update cultural legislation and pass a law that guarantees cultural democracy.</a:t>
            </a:r>
          </a:p>
          <a:p>
            <a:pPr marL="171450" indent="-171450" algn="just">
              <a:spcBef>
                <a:spcPts val="300"/>
              </a:spcBef>
              <a:spcAft>
                <a:spcPts val="300"/>
              </a:spcAft>
              <a:buFont typeface="Wingdings" panose="05000000000000000000" pitchFamily="2" charset="2"/>
              <a:buChar char="§"/>
            </a:pPr>
            <a:r>
              <a:rPr lang="en-GB" sz="1100" b="1">
                <a:ea typeface="+mn-lt"/>
                <a:cs typeface="+mn-lt"/>
              </a:rPr>
              <a:t>Improving governance:</a:t>
            </a:r>
            <a:r>
              <a:rPr lang="en-GB" sz="1100">
                <a:ea typeface="+mn-lt"/>
                <a:cs typeface="+mn-lt"/>
              </a:rPr>
              <a:t> The system of governance in the public sector and cultural facilities needs to be solid and evaluable and, for this reason, program contracts are required.</a:t>
            </a:r>
          </a:p>
          <a:p>
            <a:pPr marL="171450" indent="-171450" algn="just">
              <a:spcBef>
                <a:spcPts val="300"/>
              </a:spcBef>
              <a:spcAft>
                <a:spcPts val="300"/>
              </a:spcAft>
              <a:buFont typeface="Wingdings" panose="05000000000000000000" pitchFamily="2" charset="2"/>
              <a:buChar char="§"/>
            </a:pPr>
            <a:r>
              <a:rPr lang="en-GB" sz="1100">
                <a:ea typeface="+mn-lt"/>
                <a:cs typeface="+mn-lt"/>
              </a:rPr>
              <a:t>Study </a:t>
            </a:r>
            <a:r>
              <a:rPr lang="en-GB" sz="1100" b="1">
                <a:ea typeface="+mn-lt"/>
                <a:cs typeface="+mn-lt"/>
              </a:rPr>
              <a:t>cultural patronage tools,</a:t>
            </a:r>
            <a:r>
              <a:rPr lang="en-GB" sz="1100">
                <a:ea typeface="+mn-lt"/>
                <a:cs typeface="+mn-lt"/>
              </a:rPr>
              <a:t> as well as fees or other tax mechanisms for promoting audiovisual content.</a:t>
            </a:r>
          </a:p>
          <a:p>
            <a:pPr marL="171450" indent="-171450" algn="just">
              <a:spcBef>
                <a:spcPts val="300"/>
              </a:spcBef>
              <a:spcAft>
                <a:spcPts val="300"/>
              </a:spcAft>
              <a:buFont typeface="Wingdings" panose="05000000000000000000" pitchFamily="2" charset="2"/>
              <a:buChar char="§"/>
            </a:pPr>
            <a:endParaRPr lang="ca-ES" sz="1100" dirty="0">
              <a:ea typeface="+mn-lt"/>
              <a:cs typeface="+mn-lt"/>
            </a:endParaRP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11527" y="2003351"/>
            <a:ext cx="2595915"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flipV="1">
            <a:off x="8884537" y="2274785"/>
            <a:ext cx="3074561" cy="2316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87722" y="805468"/>
            <a:ext cx="1610680" cy="400110"/>
          </a:xfrm>
          <a:prstGeom prst="rect">
            <a:avLst/>
          </a:prstGeom>
          <a:noFill/>
        </p:spPr>
        <p:txBody>
          <a:bodyPr wrap="square" lIns="91440" tIns="45720" rIns="91440" bIns="45720" rtlCol="0" anchor="t">
            <a:spAutoFit/>
          </a:bodyPr>
          <a:lstStyle/>
          <a:p>
            <a:r>
              <a:rPr lang="en-GB" b="1" dirty="0"/>
              <a:t>37 measures</a:t>
            </a:r>
          </a:p>
        </p:txBody>
      </p:sp>
      <p:sp>
        <p:nvSpPr>
          <p:cNvPr id="33" name="QuadreDeText 32"/>
          <p:cNvSpPr txBox="1"/>
          <p:nvPr/>
        </p:nvSpPr>
        <p:spPr>
          <a:xfrm>
            <a:off x="10350813" y="811951"/>
            <a:ext cx="1893147" cy="369332"/>
          </a:xfrm>
          <a:prstGeom prst="rect">
            <a:avLst/>
          </a:prstGeom>
          <a:noFill/>
        </p:spPr>
        <p:txBody>
          <a:bodyPr wrap="square" lIns="91440" tIns="45720" rIns="91440" bIns="45720" rtlCol="0" anchor="t">
            <a:spAutoFit/>
          </a:bodyPr>
          <a:lstStyle/>
          <a:p>
            <a:r>
              <a:rPr lang="en-GB" b="1" dirty="0"/>
              <a:t>72 sub-measures</a:t>
            </a:r>
          </a:p>
        </p:txBody>
      </p:sp>
      <p:sp>
        <p:nvSpPr>
          <p:cNvPr id="4" name="Triangle isòsceles 3" title="Imatge decorativa"/>
          <p:cNvSpPr/>
          <p:nvPr/>
        </p:nvSpPr>
        <p:spPr>
          <a:xfrm rot="5400000">
            <a:off x="9169570" y="1596501"/>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453655" y="1572431"/>
            <a:ext cx="3074561" cy="307777"/>
          </a:xfrm>
          <a:prstGeom prst="rect">
            <a:avLst/>
          </a:prstGeom>
        </p:spPr>
        <p:txBody>
          <a:bodyPr wrap="square">
            <a:spAutoFit/>
          </a:bodyPr>
          <a:lstStyle/>
          <a:p>
            <a:pPr algn="just">
              <a:spcBef>
                <a:spcPts val="300"/>
              </a:spcBef>
              <a:spcAft>
                <a:spcPts val="300"/>
              </a:spcAft>
            </a:pPr>
            <a:r>
              <a:rPr lang="en-GB" sz="1400" dirty="0"/>
              <a:t>Social and economic transformation</a:t>
            </a:r>
          </a:p>
        </p:txBody>
      </p:sp>
      <p:sp>
        <p:nvSpPr>
          <p:cNvPr id="21" name="QuadreDeText 20"/>
          <p:cNvSpPr txBox="1"/>
          <p:nvPr/>
        </p:nvSpPr>
        <p:spPr>
          <a:xfrm>
            <a:off x="8430628" y="3353606"/>
            <a:ext cx="3352940" cy="3185487"/>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Development of the</a:t>
            </a:r>
            <a:r>
              <a:rPr lang="en-GB" sz="1100" b="1">
                <a:ea typeface="+mn-lt"/>
                <a:cs typeface="+mn-lt"/>
              </a:rPr>
              <a:t> Audiovisual Plan.</a:t>
            </a:r>
            <a:r>
              <a:rPr lang="en-GB" sz="1100">
                <a:ea typeface="+mn-lt"/>
                <a:cs typeface="+mn-lt"/>
              </a:rPr>
              <a:t> </a:t>
            </a:r>
          </a:p>
          <a:p>
            <a:pPr marL="171450" indent="-171450" algn="just">
              <a:spcBef>
                <a:spcPts val="300"/>
              </a:spcBef>
              <a:spcAft>
                <a:spcPts val="300"/>
              </a:spcAft>
              <a:buFont typeface="Wingdings" panose="05000000000000000000" pitchFamily="2" charset="2"/>
              <a:buChar char="§"/>
            </a:pPr>
            <a:r>
              <a:rPr lang="en-GB" sz="1100">
                <a:ea typeface="+mn-lt"/>
                <a:cs typeface="+mn-lt"/>
              </a:rPr>
              <a:t>Establish</a:t>
            </a:r>
            <a:r>
              <a:rPr lang="en-GB" sz="1100" b="1">
                <a:ea typeface="+mn-lt"/>
                <a:cs typeface="+mn-lt"/>
              </a:rPr>
              <a:t> plans for innovation and digitization of culture.</a:t>
            </a:r>
          </a:p>
          <a:p>
            <a:pPr marL="171450" indent="-171450" algn="just">
              <a:spcBef>
                <a:spcPts val="300"/>
              </a:spcBef>
              <a:spcAft>
                <a:spcPts val="300"/>
              </a:spcAft>
              <a:buFont typeface="Wingdings" panose="05000000000000000000" pitchFamily="2" charset="2"/>
              <a:buChar char="§"/>
            </a:pPr>
            <a:r>
              <a:rPr lang="en-GB" sz="1100">
                <a:ea typeface="+mn-lt"/>
                <a:cs typeface="+mn-lt"/>
              </a:rPr>
              <a:t>Lead a </a:t>
            </a:r>
            <a:r>
              <a:rPr lang="en-GB" sz="1100" b="1">
                <a:ea typeface="+mn-lt"/>
                <a:cs typeface="+mn-lt"/>
              </a:rPr>
              <a:t>National Language Pact</a:t>
            </a:r>
            <a:r>
              <a:rPr lang="en-GB" sz="1100">
                <a:ea typeface="+mn-lt"/>
                <a:cs typeface="+mn-lt"/>
              </a:rPr>
              <a:t> in order to protect, encourage and increase the use of the Catalan language in all social sectors, especially those with the greatest communicative impact, among the youth population and where it is still very deficient.</a:t>
            </a:r>
          </a:p>
          <a:p>
            <a:pPr marL="171450" indent="-171450" algn="just">
              <a:spcBef>
                <a:spcPts val="300"/>
              </a:spcBef>
              <a:spcAft>
                <a:spcPts val="300"/>
              </a:spcAft>
              <a:buFont typeface="Wingdings" panose="05000000000000000000" pitchFamily="2" charset="2"/>
              <a:buChar char="§"/>
            </a:pPr>
            <a:r>
              <a:rPr lang="en-GB" sz="1100">
                <a:ea typeface="+mn-lt"/>
                <a:cs typeface="+mn-lt"/>
              </a:rPr>
              <a:t>Encourage </a:t>
            </a:r>
            <a:r>
              <a:rPr lang="en-GB" sz="1100" b="1">
                <a:ea typeface="+mn-lt"/>
                <a:cs typeface="+mn-lt"/>
              </a:rPr>
              <a:t>content creation in Catalan on social networks.</a:t>
            </a:r>
          </a:p>
          <a:p>
            <a:pPr marL="171450" indent="-171450" algn="just">
              <a:spcBef>
                <a:spcPts val="300"/>
              </a:spcBef>
              <a:spcAft>
                <a:spcPts val="300"/>
              </a:spcAft>
              <a:buFont typeface="Wingdings" panose="05000000000000000000" pitchFamily="2" charset="2"/>
              <a:buChar char="§"/>
            </a:pPr>
            <a:r>
              <a:rPr lang="en-GB" sz="1100">
                <a:ea typeface="+mn-lt"/>
                <a:cs typeface="+mn-lt"/>
              </a:rPr>
              <a:t>Promote the presence of </a:t>
            </a:r>
            <a:r>
              <a:rPr lang="en-GB" sz="1100" b="1">
                <a:ea typeface="+mn-lt"/>
                <a:cs typeface="+mn-lt"/>
              </a:rPr>
              <a:t>Catalan in technologies based on artificial intelligence</a:t>
            </a:r>
            <a:r>
              <a:rPr lang="en-GB" sz="1100">
                <a:ea typeface="+mn-lt"/>
                <a:cs typeface="+mn-lt"/>
              </a:rPr>
              <a:t> and voice interfaces for communication between people and machines.</a:t>
            </a:r>
          </a:p>
          <a:p>
            <a:pPr marL="171450" indent="-171450" algn="just">
              <a:spcBef>
                <a:spcPts val="300"/>
              </a:spcBef>
              <a:spcAft>
                <a:spcPts val="300"/>
              </a:spcAft>
              <a:buFont typeface="Wingdings" panose="05000000000000000000" pitchFamily="2" charset="2"/>
              <a:buChar char="§"/>
            </a:pPr>
            <a:r>
              <a:rPr lang="en-GB" sz="1100" b="1">
                <a:ea typeface="+mn-lt"/>
                <a:cs typeface="+mn-lt"/>
              </a:rPr>
              <a:t>Promote education in Aranese and Catalan Sign Language.</a:t>
            </a:r>
          </a:p>
        </p:txBody>
      </p:sp>
      <p:pic>
        <p:nvPicPr>
          <p:cNvPr id="9" name="Imatge 8" title="Imatge decorativa">
            <a:extLst>
              <a:ext uri="{FF2B5EF4-FFF2-40B4-BE49-F238E27FC236}">
                <a16:creationId xmlns:a16="http://schemas.microsoft.com/office/drawing/2014/main" id="{7E1E1501-98AF-4AB1-B71B-52FCAE0D03EA}"/>
              </a:ext>
            </a:extLst>
          </p:cNvPr>
          <p:cNvPicPr>
            <a:picLocks noChangeAspect="1"/>
          </p:cNvPicPr>
          <p:nvPr/>
        </p:nvPicPr>
        <p:blipFill>
          <a:blip r:embed="rId2"/>
          <a:stretch>
            <a:fillRect/>
          </a:stretch>
        </p:blipFill>
        <p:spPr>
          <a:xfrm>
            <a:off x="9536098" y="2399424"/>
            <a:ext cx="375077" cy="375077"/>
          </a:xfrm>
          <a:prstGeom prst="rect">
            <a:avLst/>
          </a:prstGeom>
        </p:spPr>
      </p:pic>
      <p:pic>
        <p:nvPicPr>
          <p:cNvPr id="26" name="Imatge 25" title="Imatge decorativa">
            <a:extLst>
              <a:ext uri="{FF2B5EF4-FFF2-40B4-BE49-F238E27FC236}">
                <a16:creationId xmlns:a16="http://schemas.microsoft.com/office/drawing/2014/main" id="{45A5E79F-ECD1-493C-9235-9C8A95A1A719}"/>
              </a:ext>
            </a:extLst>
          </p:cNvPr>
          <p:cNvPicPr>
            <a:picLocks noChangeAspect="1"/>
          </p:cNvPicPr>
          <p:nvPr/>
        </p:nvPicPr>
        <p:blipFill>
          <a:blip r:embed="rId3"/>
          <a:stretch>
            <a:fillRect/>
          </a:stretch>
        </p:blipFill>
        <p:spPr>
          <a:xfrm>
            <a:off x="9130887" y="2403399"/>
            <a:ext cx="379053" cy="379053"/>
          </a:xfrm>
          <a:prstGeom prst="rect">
            <a:avLst/>
          </a:prstGeom>
        </p:spPr>
      </p:pic>
      <p:pic>
        <p:nvPicPr>
          <p:cNvPr id="27" name="Imatge 26" descr="D:\46766699v\Downloads\ODS\ICONES CATALA 8R.jpg" title="Imatge decorativa"/>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43754" y="2405071"/>
            <a:ext cx="398463" cy="381651"/>
          </a:xfrm>
          <a:prstGeom prst="rect">
            <a:avLst/>
          </a:prstGeom>
          <a:noFill/>
          <a:ln>
            <a:noFill/>
          </a:ln>
        </p:spPr>
      </p:pic>
      <p:pic>
        <p:nvPicPr>
          <p:cNvPr id="28" name="Imatge 27" title="Imatge decorativa"/>
          <p:cNvPicPr>
            <a:picLocks noChangeAspect="1"/>
          </p:cNvPicPr>
          <p:nvPr/>
        </p:nvPicPr>
        <p:blipFill>
          <a:blip r:embed="rId5"/>
          <a:stretch>
            <a:fillRect/>
          </a:stretch>
        </p:blipFill>
        <p:spPr>
          <a:xfrm>
            <a:off x="10802409" y="2397127"/>
            <a:ext cx="370406" cy="393041"/>
          </a:xfrm>
          <a:prstGeom prst="rect">
            <a:avLst/>
          </a:prstGeom>
        </p:spPr>
      </p:pic>
      <p:pic>
        <p:nvPicPr>
          <p:cNvPr id="30" name="Imatge 29" descr="D:\46766699v\Downloads\ODS\ICONES CATALA 12R.jpg" title="Imatge decorativa"/>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213842" y="2397738"/>
            <a:ext cx="403950" cy="389771"/>
          </a:xfrm>
          <a:prstGeom prst="rect">
            <a:avLst/>
          </a:prstGeom>
          <a:noFill/>
          <a:ln>
            <a:noFill/>
          </a:ln>
        </p:spPr>
      </p:pic>
      <p:pic>
        <p:nvPicPr>
          <p:cNvPr id="31" name="Imatge 30" title="Imatge decorativa"/>
          <p:cNvPicPr>
            <a:picLocks noChangeAspect="1"/>
          </p:cNvPicPr>
          <p:nvPr/>
        </p:nvPicPr>
        <p:blipFill>
          <a:blip r:embed="rId7"/>
          <a:stretch>
            <a:fillRect/>
          </a:stretch>
        </p:blipFill>
        <p:spPr>
          <a:xfrm>
            <a:off x="10376589" y="2397784"/>
            <a:ext cx="392384" cy="392384"/>
          </a:xfrm>
          <a:prstGeom prst="rect">
            <a:avLst/>
          </a:prstGeom>
        </p:spPr>
      </p:pic>
      <p:sp>
        <p:nvSpPr>
          <p:cNvPr id="6" name="Títol 5"/>
          <p:cNvSpPr>
            <a:spLocks noGrp="1"/>
          </p:cNvSpPr>
          <p:nvPr>
            <p:ph type="ctrTitle"/>
          </p:nvPr>
        </p:nvSpPr>
        <p:spPr>
          <a:xfrm>
            <a:off x="0" y="6873587"/>
            <a:ext cx="9144000" cy="297522"/>
          </a:xfrm>
        </p:spPr>
        <p:txBody>
          <a:bodyPr>
            <a:normAutofit/>
          </a:bodyPr>
          <a:lstStyle/>
          <a:p>
            <a:pPr algn="l"/>
            <a:r>
              <a:rPr lang="en-GB" sz="1200" dirty="0"/>
              <a:t>Culture and Language</a:t>
            </a:r>
            <a:r>
              <a:rPr lang="en-GB" sz="1200" b="1" dirty="0"/>
              <a:t> </a:t>
            </a:r>
            <a:r>
              <a:rPr lang="en-GB" sz="1200" dirty="0"/>
              <a:t>Area</a:t>
            </a:r>
          </a:p>
        </p:txBody>
      </p:sp>
    </p:spTree>
    <p:extLst>
      <p:ext uri="{BB962C8B-B14F-4D97-AF65-F5344CB8AC3E}">
        <p14:creationId xmlns:p14="http://schemas.microsoft.com/office/powerpoint/2010/main" val="8923901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885514" y="2768560"/>
            <a:ext cx="10999961" cy="373826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5087377" y="3205819"/>
            <a:ext cx="3500214" cy="3031599"/>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latin typeface="Calibri"/>
                <a:ea typeface="Calibri" panose="020F0502020204030204" pitchFamily="34" charset="0"/>
                <a:cs typeface="Calibri"/>
              </a:rPr>
              <a:t>Deploy a </a:t>
            </a:r>
            <a:r>
              <a:rPr lang="en-GB" sz="1100" b="1">
                <a:latin typeface="Calibri"/>
                <a:ea typeface="Calibri" panose="020F0502020204030204" pitchFamily="34" charset="0"/>
                <a:cs typeface="Calibri"/>
              </a:rPr>
              <a:t>cybersecurity model for the local administration</a:t>
            </a:r>
            <a:r>
              <a:rPr lang="en-GB" sz="1100">
                <a:latin typeface="Calibri"/>
                <a:ea typeface="Calibri" panose="020F0502020204030204" pitchFamily="34" charset="0"/>
                <a:cs typeface="Calibri"/>
              </a:rPr>
              <a:t> and expand the services of the Cybersecurity Agency of Catalonia.</a:t>
            </a:r>
          </a:p>
          <a:p>
            <a:pPr marL="171450" indent="-171450" algn="just">
              <a:spcBef>
                <a:spcPts val="300"/>
              </a:spcBef>
              <a:spcAft>
                <a:spcPts val="300"/>
              </a:spcAft>
              <a:buFont typeface="Wingdings" panose="05000000000000000000" pitchFamily="2" charset="2"/>
              <a:buChar char="§"/>
            </a:pPr>
            <a:r>
              <a:rPr lang="en-GB" sz="1100"/>
              <a:t>Define a </a:t>
            </a:r>
            <a:r>
              <a:rPr lang="en-GB" sz="1100" b="1"/>
              <a:t>new territorial digital innovation model</a:t>
            </a:r>
            <a:r>
              <a:rPr lang="en-GB" sz="1100"/>
              <a:t>, based on areas or areas of activity of interest for development for innovation aimed at creating territory-specific digital business ecosystems, with special attention to rural areas or areas at risk of depopulation.</a:t>
            </a:r>
            <a:r>
              <a:rPr lang="en-GB" sz="1100">
                <a:latin typeface="Calibri"/>
                <a:ea typeface="+mn-lt"/>
                <a:cs typeface="+mn-lt"/>
              </a:rPr>
              <a:t> </a:t>
            </a:r>
          </a:p>
          <a:p>
            <a:pPr marL="171450" indent="-171450" algn="just">
              <a:spcBef>
                <a:spcPts val="300"/>
              </a:spcBef>
              <a:spcAft>
                <a:spcPts val="300"/>
              </a:spcAft>
              <a:buFont typeface="Wingdings" panose="05000000000000000000" pitchFamily="2" charset="2"/>
              <a:buChar char="§"/>
            </a:pPr>
            <a:r>
              <a:rPr lang="en-GB" sz="1100"/>
              <a:t>Consolidate </a:t>
            </a:r>
            <a:r>
              <a:rPr lang="en-GB" sz="1100" b="1"/>
              <a:t>policies to drive advanced digital technologies</a:t>
            </a:r>
            <a:r>
              <a:rPr lang="en-GB" sz="1100"/>
              <a:t> (5G, blockchain, big data, artificial intelligence, quantum, newspace, drones, additive printing or robotics), increase current budgeting and drive programs to strengthen the Catalan digital and technological ecosystem.</a:t>
            </a:r>
            <a:r>
              <a:rPr lang="en-GB" sz="1100">
                <a:latin typeface="Calibri"/>
                <a:ea typeface="+mn-lt"/>
                <a:cs typeface="+mn-lt"/>
              </a:rPr>
              <a:t> </a:t>
            </a:r>
          </a:p>
          <a:p>
            <a:pPr algn="just">
              <a:spcBef>
                <a:spcPts val="300"/>
              </a:spcBef>
              <a:spcAft>
                <a:spcPts val="300"/>
              </a:spcAft>
            </a:pPr>
            <a:endParaRPr lang="ca-ES" sz="1100" dirty="0">
              <a:solidFill>
                <a:srgbClr val="000000"/>
              </a:solidFill>
              <a:latin typeface="Calibri"/>
              <a:cs typeface="Arial"/>
            </a:endParaRPr>
          </a:p>
        </p:txBody>
      </p:sp>
      <p:sp>
        <p:nvSpPr>
          <p:cNvPr id="11" name="QuadreDeText 10"/>
          <p:cNvSpPr txBox="1"/>
          <p:nvPr/>
        </p:nvSpPr>
        <p:spPr>
          <a:xfrm>
            <a:off x="1168486" y="2771165"/>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flipV="1">
            <a:off x="1197791" y="3109719"/>
            <a:ext cx="10469601" cy="9626"/>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9" name="QuadreDeText 18"/>
          <p:cNvSpPr txBox="1"/>
          <p:nvPr/>
        </p:nvSpPr>
        <p:spPr>
          <a:xfrm>
            <a:off x="8884856" y="3241312"/>
            <a:ext cx="2654559" cy="2769989"/>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solidFill>
                  <a:srgbClr val="000000"/>
                </a:solidFill>
                <a:latin typeface="Calibri"/>
                <a:ea typeface="Calibri" panose="020F0502020204030204" pitchFamily="34" charset="0"/>
                <a:cs typeface="Arial"/>
              </a:rPr>
              <a:t>Consolidate the internationalization and technological transformation of Catalan companies through digitalisation.</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Launch the e-Trade program.</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Consolidate the PROACTION 4.0 program.</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Participate in the European Digital Innovation Hub strategy and coordinate its implementation in Catalonia.</a:t>
            </a:r>
          </a:p>
          <a:p>
            <a:pPr marL="171450" lvl="1" indent="-171450" algn="just">
              <a:spcBef>
                <a:spcPts val="300"/>
              </a:spcBef>
              <a:spcAft>
                <a:spcPts val="300"/>
              </a:spcAft>
              <a:buFont typeface="Wingdings"/>
              <a:buChar char="§"/>
            </a:pPr>
            <a:r>
              <a:rPr lang="en-GB" sz="1100">
                <a:ea typeface="+mn-lt"/>
                <a:cs typeface="+mn-lt"/>
              </a:rPr>
              <a:t>Create a </a:t>
            </a:r>
            <a:r>
              <a:rPr lang="en-GB" sz="1100" b="1">
                <a:ea typeface="+mn-lt"/>
                <a:cs typeface="+mn-lt"/>
              </a:rPr>
              <a:t>plan for the international promotion of Catalonia as a digital hub</a:t>
            </a:r>
            <a:r>
              <a:rPr lang="en-GB" sz="1100">
                <a:ea typeface="+mn-lt"/>
                <a:cs typeface="+mn-lt"/>
              </a:rPr>
              <a:t> to attract companies and investments in the digital field.</a:t>
            </a:r>
          </a:p>
        </p:txBody>
      </p:sp>
      <p:sp>
        <p:nvSpPr>
          <p:cNvPr id="34" name="QuadreDeText 33"/>
          <p:cNvSpPr txBox="1"/>
          <p:nvPr/>
        </p:nvSpPr>
        <p:spPr>
          <a:xfrm>
            <a:off x="1146960" y="1092162"/>
            <a:ext cx="7429785" cy="1169551"/>
          </a:xfrm>
          <a:prstGeom prst="rect">
            <a:avLst/>
          </a:prstGeom>
          <a:noFill/>
          <a:ln>
            <a:noFill/>
          </a:ln>
        </p:spPr>
        <p:txBody>
          <a:bodyPr wrap="square" rtlCol="0">
            <a:spAutoFit/>
          </a:bodyPr>
          <a:lstStyle/>
          <a:p>
            <a:pPr marL="342900" indent="-342900">
              <a:spcBef>
                <a:spcPts val="300"/>
              </a:spcBef>
              <a:spcAft>
                <a:spcPts val="300"/>
              </a:spcAft>
              <a:buFont typeface="+mj-lt"/>
              <a:buAutoNum type="arabicPeriod"/>
            </a:pPr>
            <a:r>
              <a:rPr lang="en-GB" sz="1200">
                <a:latin typeface="Calibri" panose="020F0502020204030204" pitchFamily="34" charset="0"/>
                <a:ea typeface="Calibri" panose="020F0502020204030204" pitchFamily="34" charset="0"/>
                <a:cs typeface="Arial" panose="020B0604020202020204" pitchFamily="34" charset="0"/>
              </a:rPr>
              <a:t>Ensure a connected territory that guarantees digital access to all persons</a:t>
            </a:r>
          </a:p>
          <a:p>
            <a:pPr marL="342900" indent="-342900">
              <a:spcBef>
                <a:spcPts val="300"/>
              </a:spcBef>
              <a:spcAft>
                <a:spcPts val="300"/>
              </a:spcAft>
              <a:buFont typeface="+mj-lt"/>
              <a:buAutoNum type="arabicPeriod"/>
            </a:pPr>
            <a:r>
              <a:rPr lang="en-GB" sz="1200">
                <a:latin typeface="Calibri" panose="020F0502020204030204" pitchFamily="34" charset="0"/>
                <a:ea typeface="Calibri" panose="020F0502020204030204" pitchFamily="34" charset="0"/>
              </a:rPr>
              <a:t>Make Catalonia a digital nation that guarantees digital rights for all citizens and consolidates a cyber-secure, interoperable and accessible administration.</a:t>
            </a:r>
          </a:p>
          <a:p>
            <a:pPr marL="342900" indent="-342900">
              <a:spcBef>
                <a:spcPts val="300"/>
              </a:spcBef>
              <a:spcAft>
                <a:spcPts val="300"/>
              </a:spcAft>
              <a:buFont typeface="+mj-lt"/>
              <a:buAutoNum type="arabicPeriod"/>
            </a:pPr>
            <a:r>
              <a:rPr lang="en-GB" sz="1200">
                <a:latin typeface="Calibri" panose="020F0502020204030204" pitchFamily="34" charset="0"/>
                <a:ea typeface="Calibri" panose="020F0502020204030204" pitchFamily="34" charset="0"/>
                <a:cs typeface="Arial" panose="020B0604020202020204" pitchFamily="34" charset="0"/>
              </a:rPr>
              <a:t>Promote the country’s progress through a digital and digitized economy, based on talent, innovation, entrepreneurship and circularity.</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3. For a country based on a connected, digital and entrepreneurial economy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Digital Policy</a:t>
            </a:r>
            <a:r>
              <a:rPr lang="en-GB" sz="105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200918" y="3199029"/>
            <a:ext cx="3581857" cy="320087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t>Promote the </a:t>
            </a:r>
            <a:r>
              <a:rPr lang="en-GB" sz="1100" b="1"/>
              <a:t>arrival of submarine cable systems</a:t>
            </a:r>
            <a:r>
              <a:rPr lang="en-GB" sz="1100"/>
              <a:t> to guarantee high-capacity international connectivity in Catalonia, which must provide more speed and capacity, improve international connectivity to companies and institutions and be an attraction for international companies providing cloud services, companies with high network requirements and facilitating the installation of data processing centres (CPDs).</a:t>
            </a:r>
          </a:p>
          <a:p>
            <a:pPr marL="171450" indent="-171450" algn="just">
              <a:spcBef>
                <a:spcPts val="300"/>
              </a:spcBef>
              <a:spcAft>
                <a:spcPts val="300"/>
              </a:spcAft>
              <a:buFont typeface="Wingdings" panose="05000000000000000000" pitchFamily="2" charset="2"/>
              <a:buChar char="§"/>
            </a:pPr>
            <a:r>
              <a:rPr lang="en-GB" sz="1100">
                <a:solidFill>
                  <a:srgbClr val="000000"/>
                </a:solidFill>
                <a:latin typeface="Calibri"/>
                <a:ea typeface="Calibri" panose="020F0502020204030204" pitchFamily="34" charset="0"/>
                <a:cs typeface="Arial"/>
              </a:rPr>
              <a:t>Develop a </a:t>
            </a:r>
            <a:r>
              <a:rPr lang="en-GB" sz="1100" b="1">
                <a:solidFill>
                  <a:srgbClr val="000000"/>
                </a:solidFill>
                <a:latin typeface="Calibri"/>
                <a:ea typeface="Calibri" panose="020F0502020204030204" pitchFamily="34" charset="0"/>
                <a:cs typeface="Arial"/>
              </a:rPr>
              <a:t>Plan to bridge the digital divide</a:t>
            </a:r>
            <a:r>
              <a:rPr lang="en-GB" sz="1100">
                <a:solidFill>
                  <a:srgbClr val="000000"/>
                </a:solidFill>
                <a:latin typeface="Calibri"/>
                <a:ea typeface="Calibri" panose="020F0502020204030204" pitchFamily="34" charset="0"/>
                <a:cs typeface="Arial"/>
              </a:rPr>
              <a:t>, in order to advance the social and economic development of the country and ensure true equality of opportunity. </a:t>
            </a:r>
          </a:p>
          <a:p>
            <a:pPr marL="171450" indent="-171450" algn="just">
              <a:spcBef>
                <a:spcPts val="300"/>
              </a:spcBef>
              <a:spcAft>
                <a:spcPts val="300"/>
              </a:spcAft>
              <a:buFont typeface="Wingdings" panose="05000000000000000000" pitchFamily="2" charset="2"/>
              <a:buChar char="§"/>
            </a:pPr>
            <a:r>
              <a:rPr lang="en-GB" sz="1100">
                <a:solidFill>
                  <a:srgbClr val="000000"/>
                </a:solidFill>
                <a:latin typeface="Calibri"/>
                <a:ea typeface="Calibri" panose="020F0502020204030204" pitchFamily="34" charset="0"/>
                <a:cs typeface="Arial"/>
              </a:rPr>
              <a:t>Approve and implement the </a:t>
            </a:r>
            <a:r>
              <a:rPr lang="en-GB" sz="1100" b="1">
                <a:solidFill>
                  <a:srgbClr val="000000"/>
                </a:solidFill>
                <a:latin typeface="Calibri"/>
                <a:ea typeface="Calibri" panose="020F0502020204030204" pitchFamily="34" charset="0"/>
                <a:cs typeface="Arial"/>
              </a:rPr>
              <a:t>Strategic Plan for Digital Infrastructures of the Government of Catalonia,</a:t>
            </a:r>
            <a:r>
              <a:rPr lang="en-GB" sz="1100">
                <a:solidFill>
                  <a:srgbClr val="000000"/>
                </a:solidFill>
                <a:latin typeface="Calibri"/>
                <a:ea typeface="Calibri" panose="020F0502020204030204" pitchFamily="34" charset="0"/>
                <a:cs typeface="Arial"/>
              </a:rPr>
              <a:t> which will make it possible to accelerate the installation throughout the territory of the publicly owned fibre-optic network.</a:t>
            </a:r>
          </a:p>
          <a:p>
            <a:pPr marL="171450" lvl="0" indent="-171450" algn="just">
              <a:spcBef>
                <a:spcPts val="300"/>
              </a:spcBef>
              <a:spcAft>
                <a:spcPts val="300"/>
              </a:spcAft>
              <a:buFont typeface="Wingdings" panose="05000000000000000000" pitchFamily="2" charset="2"/>
              <a:buChar char="§"/>
            </a:pPr>
            <a:endParaRPr lang="ca-ES" sz="1100" dirty="0">
              <a:solidFill>
                <a:srgbClr val="0000FF"/>
              </a:solidFill>
              <a:latin typeface="Calibri"/>
              <a:ea typeface="Calibri" panose="020F0502020204030204" pitchFamily="34" charset="0"/>
              <a:cs typeface="Arial"/>
            </a:endParaRP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83542" y="2330691"/>
            <a:ext cx="2383156"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9007783" y="2641005"/>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27" name="Imatge 26" descr="D:\46766699v\Downloads\ODS\ICONES CATALA 9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23453" y="2159921"/>
            <a:ext cx="414020" cy="414020"/>
          </a:xfrm>
          <a:prstGeom prst="rect">
            <a:avLst/>
          </a:prstGeom>
          <a:noFill/>
          <a:ln>
            <a:noFill/>
          </a:ln>
        </p:spPr>
      </p:pic>
      <p:sp>
        <p:nvSpPr>
          <p:cNvPr id="29" name="QuadreDeText 28"/>
          <p:cNvSpPr txBox="1"/>
          <p:nvPr/>
        </p:nvSpPr>
        <p:spPr>
          <a:xfrm>
            <a:off x="9118348" y="907902"/>
            <a:ext cx="1610680" cy="400110"/>
          </a:xfrm>
          <a:prstGeom prst="rect">
            <a:avLst/>
          </a:prstGeom>
          <a:noFill/>
        </p:spPr>
        <p:txBody>
          <a:bodyPr wrap="square" rtlCol="0">
            <a:spAutoFit/>
          </a:bodyPr>
          <a:lstStyle/>
          <a:p>
            <a:r>
              <a:rPr lang="en-GB" b="1"/>
              <a:t>20 measures</a:t>
            </a:r>
          </a:p>
        </p:txBody>
      </p:sp>
      <p:sp>
        <p:nvSpPr>
          <p:cNvPr id="33" name="QuadreDeText 32"/>
          <p:cNvSpPr txBox="1"/>
          <p:nvPr/>
        </p:nvSpPr>
        <p:spPr>
          <a:xfrm>
            <a:off x="10437897" y="899871"/>
            <a:ext cx="1754103" cy="369332"/>
          </a:xfrm>
          <a:prstGeom prst="rect">
            <a:avLst/>
          </a:prstGeom>
          <a:noFill/>
        </p:spPr>
        <p:txBody>
          <a:bodyPr wrap="square" rtlCol="0">
            <a:spAutoFit/>
          </a:bodyPr>
          <a:lstStyle/>
          <a:p>
            <a:r>
              <a:rPr lang="en-GB" b="1" dirty="0"/>
              <a:t>3 sub-measures</a:t>
            </a:r>
          </a:p>
        </p:txBody>
      </p:sp>
      <p:pic>
        <p:nvPicPr>
          <p:cNvPr id="4" name="Imatge 3" title="Imatge decorativa"/>
          <p:cNvPicPr>
            <a:picLocks noChangeAspect="1"/>
          </p:cNvPicPr>
          <p:nvPr/>
        </p:nvPicPr>
        <p:blipFill>
          <a:blip r:embed="rId3"/>
          <a:stretch>
            <a:fillRect/>
          </a:stretch>
        </p:blipFill>
        <p:spPr>
          <a:xfrm>
            <a:off x="11084358" y="2162649"/>
            <a:ext cx="414564" cy="414564"/>
          </a:xfrm>
          <a:prstGeom prst="rect">
            <a:avLst/>
          </a:prstGeom>
        </p:spPr>
      </p:pic>
      <p:sp>
        <p:nvSpPr>
          <p:cNvPr id="10" name="Rectangle 9" title="Imatge decorativa"/>
          <p:cNvSpPr/>
          <p:nvPr/>
        </p:nvSpPr>
        <p:spPr>
          <a:xfrm>
            <a:off x="9152924" y="1799384"/>
            <a:ext cx="242374" cy="369332"/>
          </a:xfrm>
          <a:prstGeom prst="rect">
            <a:avLst/>
          </a:prstGeom>
        </p:spPr>
        <p:txBody>
          <a:bodyPr wrap="none">
            <a:spAutoFit/>
          </a:bodyPr>
          <a:lstStyle/>
          <a:p>
            <a:r>
              <a:rPr lang="en-GB">
                <a:solidFill>
                  <a:srgbClr val="000000"/>
                </a:solidFill>
                <a:latin typeface="Times New Roman" panose="02020603050405020304" pitchFamily="18" charset="0"/>
              </a:rPr>
              <a:t> </a:t>
            </a:r>
          </a:p>
        </p:txBody>
      </p:sp>
      <p:pic>
        <p:nvPicPr>
          <p:cNvPr id="13" name="Imatge 12" title="Imatge decorativa"/>
          <p:cNvPicPr>
            <a:picLocks noChangeAspect="1"/>
          </p:cNvPicPr>
          <p:nvPr/>
        </p:nvPicPr>
        <p:blipFill>
          <a:blip r:embed="rId4"/>
          <a:stretch>
            <a:fillRect/>
          </a:stretch>
        </p:blipFill>
        <p:spPr>
          <a:xfrm>
            <a:off x="9101252" y="1774297"/>
            <a:ext cx="249958" cy="304826"/>
          </a:xfrm>
          <a:prstGeom prst="rect">
            <a:avLst/>
          </a:prstGeom>
        </p:spPr>
      </p:pic>
      <p:sp>
        <p:nvSpPr>
          <p:cNvPr id="16" name="Rectangle 15"/>
          <p:cNvSpPr/>
          <p:nvPr/>
        </p:nvSpPr>
        <p:spPr>
          <a:xfrm>
            <a:off x="9373545" y="1751320"/>
            <a:ext cx="2583592" cy="307777"/>
          </a:xfrm>
          <a:prstGeom prst="rect">
            <a:avLst/>
          </a:prstGeom>
        </p:spPr>
        <p:txBody>
          <a:bodyPr wrap="none">
            <a:spAutoFit/>
          </a:bodyPr>
          <a:lstStyle/>
          <a:p>
            <a:r>
              <a:rPr lang="en-GB" sz="1400"/>
              <a:t>Social and economic transformation</a:t>
            </a:r>
          </a:p>
        </p:txBody>
      </p:sp>
      <p:sp>
        <p:nvSpPr>
          <p:cNvPr id="5" name="Títol 4"/>
          <p:cNvSpPr>
            <a:spLocks noGrp="1"/>
          </p:cNvSpPr>
          <p:nvPr>
            <p:ph type="ctrTitle"/>
          </p:nvPr>
        </p:nvSpPr>
        <p:spPr>
          <a:xfrm>
            <a:off x="8924" y="6862722"/>
            <a:ext cx="9144000" cy="316620"/>
          </a:xfrm>
        </p:spPr>
        <p:txBody>
          <a:bodyPr>
            <a:normAutofit/>
          </a:bodyPr>
          <a:lstStyle/>
          <a:p>
            <a:pPr algn="l"/>
            <a:r>
              <a:rPr lang="en-GB" sz="1200" dirty="0"/>
              <a:t>Digital Policy Area</a:t>
            </a:r>
          </a:p>
        </p:txBody>
      </p:sp>
    </p:spTree>
    <p:extLst>
      <p:ext uri="{BB962C8B-B14F-4D97-AF65-F5344CB8AC3E}">
        <p14:creationId xmlns:p14="http://schemas.microsoft.com/office/powerpoint/2010/main" val="7088198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1001479" y="3111954"/>
            <a:ext cx="11084517" cy="3477541"/>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955497" y="3509785"/>
            <a:ext cx="3600000" cy="2600712"/>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t>Update the Catalonia ReStart Tourism Plan to return company activity levels to summer 2019 levels. </a:t>
            </a:r>
          </a:p>
          <a:p>
            <a:pPr marL="171450" indent="-171450" algn="just">
              <a:spcBef>
                <a:spcPts val="300"/>
              </a:spcBef>
              <a:spcAft>
                <a:spcPts val="300"/>
              </a:spcAft>
              <a:buFont typeface="Wingdings" panose="05000000000000000000" pitchFamily="2" charset="2"/>
              <a:buChar char="§"/>
            </a:pPr>
            <a:r>
              <a:rPr lang="en-GB" sz="1100">
                <a:cs typeface="Calibri"/>
              </a:rPr>
              <a:t>Deploy a comprehensive tourism marketing system in Catalonia (SIMTC).</a:t>
            </a:r>
          </a:p>
          <a:p>
            <a:pPr marL="171450" indent="-171450" algn="just">
              <a:spcBef>
                <a:spcPts val="300"/>
              </a:spcBef>
              <a:spcAft>
                <a:spcPts val="300"/>
              </a:spcAft>
              <a:buFont typeface="Wingdings" panose="05000000000000000000" pitchFamily="2" charset="2"/>
              <a:buChar char="§"/>
            </a:pPr>
            <a:r>
              <a:rPr lang="en-GB" sz="1100">
                <a:ea typeface="+mn-lt"/>
                <a:cs typeface="+mn-lt"/>
              </a:rPr>
              <a:t>Approval of a</a:t>
            </a:r>
            <a:r>
              <a:rPr lang="en-GB" sz="1100" b="1">
                <a:ea typeface="+mn-lt"/>
                <a:cs typeface="+mn-lt"/>
              </a:rPr>
              <a:t> new Tourism Law of Catalonia.</a:t>
            </a:r>
          </a:p>
          <a:p>
            <a:pPr marL="171450" indent="-171450" algn="just">
              <a:spcBef>
                <a:spcPts val="300"/>
              </a:spcBef>
              <a:spcAft>
                <a:spcPts val="300"/>
              </a:spcAft>
              <a:buFont typeface="Wingdings" panose="05000000000000000000" pitchFamily="2" charset="2"/>
              <a:buChar char="§"/>
            </a:pPr>
            <a:r>
              <a:rPr lang="en-GB" sz="1100"/>
              <a:t>Strengthen the model for sustainable and intelligent tourism that promotes competitiveness through innovation for the solid and prosperous development of the tourism industry.</a:t>
            </a:r>
            <a:r>
              <a:rPr lang="en-GB" sz="1100">
                <a:ea typeface="+mn-lt"/>
                <a:cs typeface="Calibri"/>
              </a:rPr>
              <a:t> </a:t>
            </a:r>
          </a:p>
          <a:p>
            <a:pPr marL="171450" indent="-171450" algn="just">
              <a:spcBef>
                <a:spcPts val="300"/>
              </a:spcBef>
              <a:spcAft>
                <a:spcPts val="300"/>
              </a:spcAft>
              <a:buFont typeface="Wingdings" panose="05000000000000000000" pitchFamily="2" charset="2"/>
              <a:buChar char="§"/>
            </a:pPr>
            <a:r>
              <a:rPr lang="en-GB" sz="1100">
                <a:ea typeface="+mn-lt"/>
                <a:cs typeface="+mn-lt"/>
              </a:rPr>
              <a:t>Update and review Catalan trade regulations.</a:t>
            </a:r>
          </a:p>
          <a:p>
            <a:pPr marL="171450" indent="-171450" algn="just">
              <a:spcBef>
                <a:spcPts val="300"/>
              </a:spcBef>
              <a:spcAft>
                <a:spcPts val="300"/>
              </a:spcAft>
              <a:buFont typeface="Wingdings" panose="05000000000000000000" pitchFamily="2" charset="2"/>
              <a:buChar char="§"/>
            </a:pPr>
            <a:r>
              <a:rPr lang="en-GB" sz="1100">
                <a:ea typeface="+mn-lt"/>
                <a:cs typeface="+mn-lt"/>
              </a:rPr>
              <a:t>Organise new sales channels and regulate their taxation.</a:t>
            </a:r>
          </a:p>
        </p:txBody>
      </p:sp>
      <p:sp>
        <p:nvSpPr>
          <p:cNvPr id="11" name="QuadreDeText 10"/>
          <p:cNvSpPr txBox="1"/>
          <p:nvPr/>
        </p:nvSpPr>
        <p:spPr>
          <a:xfrm>
            <a:off x="1168486" y="3111415"/>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flipV="1">
            <a:off x="1197186" y="3442661"/>
            <a:ext cx="10732800" cy="16933"/>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03038" y="995613"/>
            <a:ext cx="7704918" cy="2062103"/>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Font typeface="+mj-lt"/>
              <a:buAutoNum type="arabicPeriod"/>
            </a:pPr>
            <a:r>
              <a:rPr lang="en-GB" sz="1200"/>
              <a:t>Reactivate the business and industrial field to attract a greater volume of investment and ensure industrial safety </a:t>
            </a:r>
          </a:p>
          <a:p>
            <a:pPr marL="342900" indent="-342900">
              <a:spcBef>
                <a:spcPts val="300"/>
              </a:spcBef>
              <a:spcAft>
                <a:spcPts val="300"/>
              </a:spcAft>
              <a:buFont typeface="+mj-lt"/>
              <a:buAutoNum type="arabicPeriod"/>
            </a:pPr>
            <a:r>
              <a:rPr lang="en-GB" sz="1200"/>
              <a:t>Promote the Catalan innovation and entrepreneurship ecosystem with the aim of becoming a benchmark in the transfer of knowledge and innovation </a:t>
            </a:r>
          </a:p>
          <a:p>
            <a:pPr marL="342900" indent="-342900">
              <a:spcBef>
                <a:spcPts val="300"/>
              </a:spcBef>
              <a:spcAft>
                <a:spcPts val="300"/>
              </a:spcAft>
              <a:buFont typeface="+mj-lt"/>
              <a:buAutoNum type="arabicPeriod"/>
            </a:pPr>
            <a:r>
              <a:rPr lang="en-GB" sz="1200"/>
              <a:t>Encourage the transformation of the tourism sector to provide higher quality and more environmental, economic and social sustainability </a:t>
            </a:r>
          </a:p>
          <a:p>
            <a:pPr marL="342900" indent="-342900">
              <a:spcBef>
                <a:spcPts val="300"/>
              </a:spcBef>
              <a:spcAft>
                <a:spcPts val="300"/>
              </a:spcAft>
              <a:buFont typeface="+mj-lt"/>
              <a:buAutoNum type="arabicPeriod"/>
            </a:pPr>
            <a:r>
              <a:rPr lang="en-GB" sz="1200"/>
              <a:t>Promote the Catalan trade model and improve the competitiveness and innovation capacity of commercial companies, and assist consumers and economic agents in respecting rights and duties in matters of consumption</a:t>
            </a:r>
          </a:p>
          <a:p>
            <a:pPr marL="342900" indent="-342900">
              <a:spcBef>
                <a:spcPts val="300"/>
              </a:spcBef>
              <a:spcAft>
                <a:spcPts val="300"/>
              </a:spcAft>
              <a:buAutoNum type="arabicPeriod"/>
            </a:pPr>
            <a:r>
              <a:rPr lang="en-GB" sz="1200"/>
              <a:t>Promote tools, spaces for dialogue and specific programs for the promotion of the social and solidarity economy and cooperativism, as a tool for strengthening the Catalan economy and business system</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Axis 3.</a:t>
            </a:r>
            <a:r>
              <a:rPr lang="en-GB" sz="1050">
                <a:solidFill>
                  <a:schemeClr val="bg1"/>
                </a:solidFill>
                <a:latin typeface="Arial" panose="020B0604020202020204" pitchFamily="34" charset="0"/>
                <a:cs typeface="Arial" panose="020B0604020202020204" pitchFamily="34" charset="0"/>
              </a:rPr>
              <a:t> </a:t>
            </a:r>
            <a:r>
              <a:rPr lang="en-GB" sz="1050" b="1">
                <a:solidFill>
                  <a:schemeClr val="bg1"/>
                </a:solidFill>
                <a:latin typeface="Arial" panose="020B0604020202020204" pitchFamily="34" charset="0"/>
                <a:cs typeface="Arial" panose="020B0604020202020204" pitchFamily="34" charset="0"/>
              </a:rPr>
              <a:t>For a country based on a connected, digital and entrepreneurial economy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Textile Production and Business</a:t>
            </a:r>
            <a:r>
              <a:rPr lang="en-GB" sz="105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219060" y="3530208"/>
            <a:ext cx="3600000" cy="2662267"/>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t>Approval of a new </a:t>
            </a:r>
            <a:r>
              <a:rPr lang="en-GB" sz="1100" b="1"/>
              <a:t>National Pact for Industry in Catalonia.</a:t>
            </a:r>
          </a:p>
          <a:p>
            <a:pPr marL="171450" indent="-171450" algn="just">
              <a:spcBef>
                <a:spcPts val="300"/>
              </a:spcBef>
              <a:spcAft>
                <a:spcPts val="300"/>
              </a:spcAft>
              <a:buFont typeface="Wingdings" panose="05000000000000000000" pitchFamily="2" charset="2"/>
              <a:buChar char="§"/>
            </a:pPr>
            <a:r>
              <a:rPr lang="en-GB" sz="1100"/>
              <a:t>Creation of a strategic industrial investment fund.</a:t>
            </a:r>
          </a:p>
          <a:p>
            <a:pPr marL="171450" indent="-171450" algn="just">
              <a:spcBef>
                <a:spcPts val="300"/>
              </a:spcBef>
              <a:spcAft>
                <a:spcPts val="300"/>
              </a:spcAft>
              <a:buFont typeface="Wingdings" panose="05000000000000000000" pitchFamily="2" charset="2"/>
              <a:buChar char="§"/>
            </a:pPr>
            <a:r>
              <a:rPr lang="en-GB" sz="1100"/>
              <a:t>Approval of a Code of Good Practices to organise and improve reindustrialisation processes.</a:t>
            </a:r>
          </a:p>
          <a:p>
            <a:pPr marL="171450" indent="-171450" algn="just">
              <a:spcBef>
                <a:spcPts val="300"/>
              </a:spcBef>
              <a:spcAft>
                <a:spcPts val="300"/>
              </a:spcAft>
              <a:buFont typeface="Wingdings" panose="05000000000000000000" pitchFamily="2" charset="2"/>
              <a:buChar char="§"/>
            </a:pPr>
            <a:r>
              <a:rPr lang="en-GB" sz="1100">
                <a:ea typeface="+mn-lt"/>
                <a:cs typeface="+mn-lt"/>
              </a:rPr>
              <a:t>Creation of an </a:t>
            </a:r>
            <a:r>
              <a:rPr lang="en-GB" sz="1100" b="1">
                <a:ea typeface="+mn-lt"/>
                <a:cs typeface="+mn-lt"/>
              </a:rPr>
              <a:t>Office for the Transformation of the Mobility and Automotive Industry</a:t>
            </a:r>
            <a:r>
              <a:rPr lang="en-GB" sz="1100">
                <a:ea typeface="+mn-lt"/>
                <a:cs typeface="+mn-lt"/>
              </a:rPr>
              <a:t>.</a:t>
            </a:r>
          </a:p>
          <a:p>
            <a:pPr marL="171450" indent="-171450" algn="just">
              <a:spcBef>
                <a:spcPts val="300"/>
              </a:spcBef>
              <a:spcAft>
                <a:spcPts val="300"/>
              </a:spcAft>
              <a:buFont typeface="Wingdings" panose="05000000000000000000" pitchFamily="2" charset="2"/>
              <a:buChar char="§"/>
            </a:pPr>
            <a:r>
              <a:rPr lang="en-GB" sz="1100">
                <a:ea typeface="+mn-lt"/>
                <a:cs typeface="+mn-lt"/>
              </a:rPr>
              <a:t>Approval of the Auto Plan.</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of a territorial reindustrialisation plan.</a:t>
            </a:r>
          </a:p>
          <a:p>
            <a:pPr marL="171450" indent="-171450" algn="just">
              <a:spcBef>
                <a:spcPts val="300"/>
              </a:spcBef>
              <a:spcAft>
                <a:spcPts val="300"/>
              </a:spcAft>
              <a:buFont typeface="Wingdings" panose="05000000000000000000" pitchFamily="2" charset="2"/>
              <a:buChar char="§"/>
            </a:pPr>
            <a:r>
              <a:rPr lang="en-GB" sz="1100"/>
              <a:t>Encourage investment in R&amp;D&amp;I with a technology transfer program.</a:t>
            </a:r>
          </a:p>
          <a:p>
            <a:pPr marL="171450" indent="-171450" algn="just">
              <a:spcBef>
                <a:spcPts val="300"/>
              </a:spcBef>
              <a:spcAft>
                <a:spcPts val="300"/>
              </a:spcAft>
              <a:buFont typeface="Wingdings" panose="05000000000000000000" pitchFamily="2" charset="2"/>
              <a:buChar char="§"/>
            </a:pPr>
            <a:r>
              <a:rPr lang="en-GB" sz="1100">
                <a:ea typeface="+mn-lt"/>
                <a:cs typeface="+mn-lt"/>
              </a:rPr>
              <a:t>Consolidate the internationalisation of Catalan companies.</a:t>
            </a:r>
          </a:p>
        </p:txBody>
      </p:sp>
      <p:sp>
        <p:nvSpPr>
          <p:cNvPr id="22" name="QuadreDeText 21"/>
          <p:cNvSpPr txBox="1"/>
          <p:nvPr/>
        </p:nvSpPr>
        <p:spPr>
          <a:xfrm>
            <a:off x="1146960" y="614622"/>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878901"/>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58630" y="2209365"/>
            <a:ext cx="2406056"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flipV="1">
            <a:off x="9050070" y="2518891"/>
            <a:ext cx="3006898" cy="1908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27" name="Imatge 26" descr="D:\46766699v\Downloads\ODS\ICONES CATALA 9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35655" y="2640240"/>
            <a:ext cx="414020" cy="414020"/>
          </a:xfrm>
          <a:prstGeom prst="rect">
            <a:avLst/>
          </a:prstGeom>
          <a:noFill/>
          <a:ln>
            <a:noFill/>
          </a:ln>
        </p:spPr>
      </p:pic>
      <p:pic>
        <p:nvPicPr>
          <p:cNvPr id="28" name="Imatge 27" descr="D:\46766699v\Downloads\ODS\ICONES CATALA 12R.jpg" title="Imatge decorativ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29619" y="2641113"/>
            <a:ext cx="414020" cy="414020"/>
          </a:xfrm>
          <a:prstGeom prst="rect">
            <a:avLst/>
          </a:prstGeom>
          <a:noFill/>
          <a:ln>
            <a:noFill/>
          </a:ln>
        </p:spPr>
      </p:pic>
      <p:sp>
        <p:nvSpPr>
          <p:cNvPr id="29" name="QuadreDeText 28"/>
          <p:cNvSpPr txBox="1"/>
          <p:nvPr/>
        </p:nvSpPr>
        <p:spPr>
          <a:xfrm>
            <a:off x="9031264" y="893388"/>
            <a:ext cx="1610680" cy="400110"/>
          </a:xfrm>
          <a:prstGeom prst="rect">
            <a:avLst/>
          </a:prstGeom>
          <a:noFill/>
        </p:spPr>
        <p:txBody>
          <a:bodyPr wrap="square" lIns="91440" tIns="45720" rIns="91440" bIns="45720" rtlCol="0" anchor="t">
            <a:spAutoFit/>
          </a:bodyPr>
          <a:lstStyle/>
          <a:p>
            <a:r>
              <a:rPr lang="en-GB" b="1"/>
              <a:t>43 measures</a:t>
            </a:r>
          </a:p>
        </p:txBody>
      </p:sp>
      <p:sp>
        <p:nvSpPr>
          <p:cNvPr id="33" name="QuadreDeText 32"/>
          <p:cNvSpPr txBox="1"/>
          <p:nvPr/>
        </p:nvSpPr>
        <p:spPr>
          <a:xfrm>
            <a:off x="10379841" y="899871"/>
            <a:ext cx="1893147" cy="369332"/>
          </a:xfrm>
          <a:prstGeom prst="rect">
            <a:avLst/>
          </a:prstGeom>
          <a:noFill/>
        </p:spPr>
        <p:txBody>
          <a:bodyPr wrap="square" lIns="91440" tIns="45720" rIns="91440" bIns="45720" rtlCol="0" anchor="t">
            <a:spAutoFit/>
          </a:bodyPr>
          <a:lstStyle/>
          <a:p>
            <a:r>
              <a:rPr lang="en-GB" b="1" dirty="0"/>
              <a:t>60 sub-measures</a:t>
            </a:r>
          </a:p>
        </p:txBody>
      </p:sp>
      <p:sp>
        <p:nvSpPr>
          <p:cNvPr id="4" name="Triangle isòsceles 3" title="Imatge decorativa"/>
          <p:cNvSpPr/>
          <p:nvPr/>
        </p:nvSpPr>
        <p:spPr>
          <a:xfrm rot="5400000">
            <a:off x="9169570" y="1821055"/>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424627" y="1796986"/>
            <a:ext cx="2819333" cy="307777"/>
          </a:xfrm>
          <a:prstGeom prst="rect">
            <a:avLst/>
          </a:prstGeom>
        </p:spPr>
        <p:txBody>
          <a:bodyPr wrap="square">
            <a:spAutoFit/>
          </a:bodyPr>
          <a:lstStyle/>
          <a:p>
            <a:pPr algn="just">
              <a:spcBef>
                <a:spcPts val="300"/>
              </a:spcBef>
              <a:spcAft>
                <a:spcPts val="300"/>
              </a:spcAft>
            </a:pPr>
            <a:r>
              <a:rPr lang="en-GB" sz="1400" dirty="0"/>
              <a:t>Social and economic transformation</a:t>
            </a:r>
          </a:p>
        </p:txBody>
      </p:sp>
      <p:sp>
        <p:nvSpPr>
          <p:cNvPr id="30" name="QuadreDeText 29">
            <a:extLst>
              <a:ext uri="{FF2B5EF4-FFF2-40B4-BE49-F238E27FC236}">
                <a16:creationId xmlns:a16="http://schemas.microsoft.com/office/drawing/2014/main" id="{05EB9E94-E8B5-4890-AA0B-CA3F08EA0C37}"/>
              </a:ext>
            </a:extLst>
          </p:cNvPr>
          <p:cNvSpPr txBox="1"/>
          <p:nvPr/>
        </p:nvSpPr>
        <p:spPr>
          <a:xfrm>
            <a:off x="8614154" y="3526718"/>
            <a:ext cx="3439134" cy="241604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Support the Areas of Urban Economic Promotion (APEU). </a:t>
            </a:r>
          </a:p>
          <a:p>
            <a:pPr marL="171450" indent="-171450" algn="just">
              <a:spcBef>
                <a:spcPts val="300"/>
              </a:spcBef>
              <a:spcAft>
                <a:spcPts val="300"/>
              </a:spcAft>
              <a:buFont typeface="Wingdings" panose="05000000000000000000" pitchFamily="2" charset="2"/>
              <a:buChar char="§"/>
            </a:pPr>
            <a:r>
              <a:rPr lang="en-GB" sz="1100">
                <a:ea typeface="+mn-lt"/>
                <a:cs typeface="+mn-lt"/>
              </a:rPr>
              <a:t>Creation of the </a:t>
            </a:r>
            <a:r>
              <a:rPr lang="en-GB" sz="1100" b="1">
                <a:ea typeface="+mn-lt"/>
                <a:cs typeface="+mn-lt"/>
              </a:rPr>
              <a:t>Centre for Digital Trade Initiatives.</a:t>
            </a:r>
          </a:p>
          <a:p>
            <a:pPr marL="171450" indent="-171450" algn="just">
              <a:spcBef>
                <a:spcPts val="300"/>
              </a:spcBef>
              <a:spcAft>
                <a:spcPts val="300"/>
              </a:spcAft>
              <a:buFont typeface="Wingdings" panose="02070309020205020404" pitchFamily="49" charset="0"/>
              <a:buChar char="§"/>
            </a:pPr>
            <a:r>
              <a:rPr lang="en-GB" sz="1100">
                <a:ea typeface="+mn-lt"/>
                <a:cs typeface="+mn-lt"/>
              </a:rPr>
              <a:t>Approval of the Law of Social and Solidarity Economy of Catalonia.</a:t>
            </a:r>
          </a:p>
          <a:p>
            <a:pPr marL="171450" indent="-171450" algn="just">
              <a:spcBef>
                <a:spcPts val="300"/>
              </a:spcBef>
              <a:spcAft>
                <a:spcPts val="300"/>
              </a:spcAft>
              <a:buFont typeface="Wingdings" panose="02070309020205020404" pitchFamily="49" charset="0"/>
              <a:buChar char="§"/>
            </a:pPr>
            <a:r>
              <a:rPr lang="en-GB" sz="1100">
                <a:cs typeface="Calibri" panose="020F0502020204030204"/>
              </a:rPr>
              <a:t>Development and deployment of the National Pact for a Life-time Economy.</a:t>
            </a:r>
          </a:p>
          <a:p>
            <a:pPr marL="171450" indent="-171450" algn="just">
              <a:spcBef>
                <a:spcPts val="300"/>
              </a:spcBef>
              <a:spcAft>
                <a:spcPts val="300"/>
              </a:spcAft>
              <a:buFont typeface="Wingdings" panose="02070309020205020404" pitchFamily="49" charset="0"/>
              <a:buChar char="§"/>
            </a:pPr>
            <a:r>
              <a:rPr lang="en-GB" sz="1100"/>
              <a:t>Creation of a fund to promote cooperativism.</a:t>
            </a:r>
          </a:p>
          <a:p>
            <a:pPr marL="171450" indent="-171450" algn="just">
              <a:spcBef>
                <a:spcPts val="300"/>
              </a:spcBef>
              <a:spcAft>
                <a:spcPts val="300"/>
              </a:spcAft>
              <a:buFont typeface="Wingdings" panose="05000000000000000000" pitchFamily="2" charset="2"/>
              <a:buChar char="§"/>
            </a:pPr>
            <a:endParaRPr lang="ca-ES" sz="1100" dirty="0">
              <a:cs typeface="Calibri" panose="020F0502020204030204"/>
            </a:endParaRPr>
          </a:p>
          <a:p>
            <a:pPr marL="171450" indent="-171450" algn="just">
              <a:spcBef>
                <a:spcPts val="300"/>
              </a:spcBef>
              <a:spcAft>
                <a:spcPts val="300"/>
              </a:spcAft>
              <a:buFont typeface="Wingdings" panose="05000000000000000000" pitchFamily="2" charset="2"/>
              <a:buChar char="§"/>
            </a:pPr>
            <a:endParaRPr lang="ca-ES" sz="1100" dirty="0">
              <a:cs typeface="Calibri" panose="020F0502020204030204"/>
            </a:endParaRPr>
          </a:p>
        </p:txBody>
      </p:sp>
      <p:pic>
        <p:nvPicPr>
          <p:cNvPr id="6" name="Imatge 6" descr="Imatge que conté taula&#10;&#10;Descripció generada automàticament">
            <a:extLst>
              <a:ext uri="{FF2B5EF4-FFF2-40B4-BE49-F238E27FC236}">
                <a16:creationId xmlns:a16="http://schemas.microsoft.com/office/drawing/2014/main" id="{643FC6AF-A04A-4C29-86F9-7345288876C8}"/>
              </a:ext>
            </a:extLst>
          </p:cNvPr>
          <p:cNvPicPr>
            <a:picLocks noChangeAspect="1"/>
          </p:cNvPicPr>
          <p:nvPr/>
        </p:nvPicPr>
        <p:blipFill>
          <a:blip r:embed="rId4"/>
          <a:stretch>
            <a:fillRect/>
          </a:stretch>
        </p:blipFill>
        <p:spPr>
          <a:xfrm>
            <a:off x="9579500" y="2639783"/>
            <a:ext cx="420689" cy="412750"/>
          </a:xfrm>
          <a:prstGeom prst="rect">
            <a:avLst/>
          </a:prstGeom>
        </p:spPr>
      </p:pic>
      <p:sp>
        <p:nvSpPr>
          <p:cNvPr id="7" name="Títol 6"/>
          <p:cNvSpPr>
            <a:spLocks noGrp="1"/>
          </p:cNvSpPr>
          <p:nvPr>
            <p:ph type="ctrTitle"/>
          </p:nvPr>
        </p:nvSpPr>
        <p:spPr>
          <a:xfrm>
            <a:off x="0" y="6872830"/>
            <a:ext cx="9144000" cy="370494"/>
          </a:xfrm>
        </p:spPr>
        <p:txBody>
          <a:bodyPr>
            <a:normAutofit/>
          </a:bodyPr>
          <a:lstStyle/>
          <a:p>
            <a:pPr algn="l"/>
            <a:r>
              <a:rPr lang="en-GB" sz="1200" dirty="0"/>
              <a:t>Textile Production and Business Area</a:t>
            </a:r>
          </a:p>
        </p:txBody>
      </p:sp>
    </p:spTree>
    <p:extLst>
      <p:ext uri="{BB962C8B-B14F-4D97-AF65-F5344CB8AC3E}">
        <p14:creationId xmlns:p14="http://schemas.microsoft.com/office/powerpoint/2010/main" val="1175087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58086" y="3325318"/>
            <a:ext cx="10934763" cy="329943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677684" y="3701348"/>
            <a:ext cx="3600000" cy="2169825"/>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t>Establish a governance system for the management of </a:t>
            </a:r>
            <a:r>
              <a:rPr lang="en-GB" sz="1100" b="1"/>
              <a:t>Next Generation funds</a:t>
            </a:r>
            <a:r>
              <a:rPr lang="en-GB" sz="1100"/>
              <a:t> and create an office for the management and control of the execution of Next Generation projects.</a:t>
            </a:r>
          </a:p>
          <a:p>
            <a:pPr marL="171450" indent="-171450" algn="just">
              <a:spcBef>
                <a:spcPts val="300"/>
              </a:spcBef>
              <a:spcAft>
                <a:spcPts val="300"/>
              </a:spcAft>
              <a:buFont typeface="Wingdings" panose="05000000000000000000" pitchFamily="2" charset="2"/>
              <a:buChar char="§"/>
            </a:pPr>
            <a:r>
              <a:rPr lang="en-GB" sz="1100"/>
              <a:t>Implementation of </a:t>
            </a:r>
            <a:r>
              <a:rPr lang="en-GB" sz="1100" b="1"/>
              <a:t>Public Banking. </a:t>
            </a:r>
          </a:p>
          <a:p>
            <a:pPr marL="355600" lvl="1" indent="-171450" algn="just">
              <a:spcBef>
                <a:spcPts val="300"/>
              </a:spcBef>
              <a:spcAft>
                <a:spcPts val="300"/>
              </a:spcAft>
              <a:buFont typeface="Calibri" panose="020F0502020204030204" pitchFamily="34" charset="0"/>
              <a:buChar char="*"/>
            </a:pPr>
            <a:r>
              <a:rPr lang="en-GB" sz="1100">
                <a:solidFill>
                  <a:schemeClr val="bg2">
                    <a:lumMod val="50000"/>
                  </a:schemeClr>
                </a:solidFill>
              </a:rPr>
              <a:t>Consolidate the ICF as a reference in support of Catalan projects for the Next Generation EU and FEDER. </a:t>
            </a:r>
          </a:p>
          <a:p>
            <a:pPr marL="355600" lvl="1" indent="-171450" algn="just">
              <a:spcBef>
                <a:spcPts val="300"/>
              </a:spcBef>
              <a:spcAft>
                <a:spcPts val="300"/>
              </a:spcAft>
              <a:buFont typeface="Calibri" panose="020F0502020204030204" pitchFamily="34" charset="0"/>
              <a:buChar char="*"/>
            </a:pPr>
            <a:r>
              <a:rPr lang="en-GB" sz="1100">
                <a:solidFill>
                  <a:schemeClr val="bg2">
                    <a:lumMod val="50000"/>
                  </a:schemeClr>
                </a:solidFill>
              </a:rPr>
              <a:t>Complete the banking license application process. </a:t>
            </a:r>
          </a:p>
          <a:p>
            <a:pPr marL="355600" lvl="1" indent="-171450" algn="just">
              <a:spcBef>
                <a:spcPts val="300"/>
              </a:spcBef>
              <a:spcAft>
                <a:spcPts val="300"/>
              </a:spcAft>
              <a:buFont typeface="Calibri" panose="020F0502020204030204" pitchFamily="34" charset="0"/>
              <a:buChar char="*"/>
            </a:pPr>
            <a:r>
              <a:rPr lang="en-GB" sz="1100">
                <a:solidFill>
                  <a:schemeClr val="bg2">
                    <a:lumMod val="50000"/>
                  </a:schemeClr>
                </a:solidFill>
              </a:rPr>
              <a:t>Incorporate social and environmental assessment into ICF funding using ESG criteria.</a:t>
            </a:r>
          </a:p>
          <a:p>
            <a:pPr marL="171450" indent="-171450" algn="just">
              <a:spcBef>
                <a:spcPts val="300"/>
              </a:spcBef>
              <a:spcAft>
                <a:spcPts val="300"/>
              </a:spcAft>
              <a:buFont typeface="Wingdings" panose="05000000000000000000" pitchFamily="2" charset="2"/>
              <a:buChar char="§"/>
            </a:pPr>
            <a:endParaRPr lang="ca-ES" sz="1100" dirty="0">
              <a:cs typeface="Calibri"/>
            </a:endParaRPr>
          </a:p>
        </p:txBody>
      </p:sp>
      <p:sp>
        <p:nvSpPr>
          <p:cNvPr id="11" name="QuadreDeText 10"/>
          <p:cNvSpPr txBox="1"/>
          <p:nvPr/>
        </p:nvSpPr>
        <p:spPr>
          <a:xfrm>
            <a:off x="1168486" y="2771165"/>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88720" y="3119344"/>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431161"/>
          </a:xfrm>
          <a:prstGeom prst="rect">
            <a:avLst/>
          </a:prstGeom>
          <a:noFill/>
          <a:ln>
            <a:noFill/>
          </a:ln>
        </p:spPr>
        <p:txBody>
          <a:bodyPr wrap="square" rtlCol="0">
            <a:spAutoFit/>
          </a:bodyPr>
          <a:lstStyle/>
          <a:p>
            <a:pPr marL="342900" indent="-342900">
              <a:spcBef>
                <a:spcPts val="300"/>
              </a:spcBef>
              <a:spcAft>
                <a:spcPts val="300"/>
              </a:spcAft>
              <a:buFont typeface="+mj-lt"/>
              <a:buAutoNum type="arabicPeriod"/>
            </a:pPr>
            <a:r>
              <a:rPr lang="en-GB" sz="1200"/>
              <a:t>Ensure the medium and long-term sustainability of public finances, through rigorous management and the improvement of the Government’s economic capacity</a:t>
            </a:r>
          </a:p>
          <a:p>
            <a:pPr marL="342900" indent="-342900">
              <a:spcBef>
                <a:spcPts val="300"/>
              </a:spcBef>
              <a:spcAft>
                <a:spcPts val="300"/>
              </a:spcAft>
              <a:buFont typeface="+mj-lt"/>
              <a:buAutoNum type="arabicPeriod"/>
            </a:pPr>
            <a:r>
              <a:rPr lang="en-GB" sz="1200"/>
              <a:t>Develop projects for the transformation and recovery of the economy after the Covid-19 pandemic, through European funds and a public bank</a:t>
            </a:r>
          </a:p>
          <a:p>
            <a:pPr marL="342900" indent="-342900">
              <a:spcBef>
                <a:spcPts val="300"/>
              </a:spcBef>
              <a:spcAft>
                <a:spcPts val="300"/>
              </a:spcAft>
              <a:buFont typeface="+mj-lt"/>
              <a:buAutoNum type="arabicPeriod"/>
            </a:pPr>
            <a:r>
              <a:rPr lang="en-GB" sz="1200"/>
              <a:t>Fight against tax fraud and opt for green and social taxation</a:t>
            </a:r>
          </a:p>
          <a:p>
            <a:pPr marL="342900" indent="-342900">
              <a:spcBef>
                <a:spcPts val="300"/>
              </a:spcBef>
              <a:spcAft>
                <a:spcPts val="300"/>
              </a:spcAft>
              <a:buFont typeface="+mj-lt"/>
              <a:buAutoNum type="arabicPeriod"/>
            </a:pPr>
            <a:r>
              <a:rPr lang="en-GB" sz="1200"/>
              <a:t>To improve the efficiency and effectiveness of the Government’s action in the economic field</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Axis 3.</a:t>
            </a:r>
            <a:r>
              <a:rPr lang="en-GB" sz="1050">
                <a:solidFill>
                  <a:schemeClr val="bg1"/>
                </a:solidFill>
                <a:latin typeface="Arial" panose="020B0604020202020204" pitchFamily="34" charset="0"/>
                <a:cs typeface="Arial" panose="020B0604020202020204" pitchFamily="34" charset="0"/>
              </a:rPr>
              <a:t> </a:t>
            </a:r>
            <a:r>
              <a:rPr lang="en-GB" sz="1050" b="1">
                <a:solidFill>
                  <a:schemeClr val="bg1"/>
                </a:solidFill>
                <a:latin typeface="Arial" panose="020B0604020202020204" pitchFamily="34" charset="0"/>
                <a:cs typeface="Arial" panose="020B0604020202020204" pitchFamily="34" charset="0"/>
              </a:rPr>
              <a:t>For a country based on a connected, digital and entrepreneurial economy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Economy and Finance</a:t>
            </a:r>
            <a:r>
              <a:rPr lang="en-GB" sz="105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084122" y="3674145"/>
            <a:ext cx="3600000" cy="2600712"/>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t>Initiate the issuance of bonds in the market, preferably </a:t>
            </a:r>
            <a:r>
              <a:rPr lang="en-GB" sz="1100" b="1"/>
              <a:t>green bonds.</a:t>
            </a:r>
          </a:p>
          <a:p>
            <a:pPr marL="171450" lvl="0" indent="-171450" algn="just">
              <a:spcBef>
                <a:spcPts val="300"/>
              </a:spcBef>
              <a:spcAft>
                <a:spcPts val="300"/>
              </a:spcAft>
              <a:buFont typeface="Wingdings" panose="05000000000000000000" pitchFamily="2" charset="2"/>
              <a:buChar char="§"/>
            </a:pPr>
            <a:r>
              <a:rPr lang="en-GB" sz="1100" b="1"/>
              <a:t>Reduce the average payment period to suppliers (PMP)</a:t>
            </a:r>
            <a:r>
              <a:rPr lang="en-GB" sz="1100"/>
              <a:t> and reduce it to within </a:t>
            </a:r>
            <a:r>
              <a:rPr lang="en-GB" sz="1100" b="1"/>
              <a:t>30 days.</a:t>
            </a:r>
            <a:r>
              <a:rPr lang="en-GB" sz="1100"/>
              <a:t> </a:t>
            </a:r>
          </a:p>
          <a:p>
            <a:pPr marL="171450" lvl="0" indent="-171450" algn="just">
              <a:spcBef>
                <a:spcPts val="300"/>
              </a:spcBef>
              <a:spcAft>
                <a:spcPts val="300"/>
              </a:spcAft>
              <a:buFont typeface="Wingdings" panose="05000000000000000000" pitchFamily="2" charset="2"/>
              <a:buChar char="§"/>
            </a:pPr>
            <a:r>
              <a:rPr lang="en-GB" sz="1100"/>
              <a:t>Incorporate </a:t>
            </a:r>
            <a:r>
              <a:rPr lang="en-GB" sz="1100" b="1"/>
              <a:t>Artificial Intelligence processes</a:t>
            </a:r>
            <a:r>
              <a:rPr lang="en-GB" sz="1100"/>
              <a:t> into controls based on the analysis of accounting and management data generated by corporate systems. </a:t>
            </a:r>
          </a:p>
          <a:p>
            <a:pPr marL="171450" lvl="0" indent="-171450" algn="just">
              <a:spcBef>
                <a:spcPts val="300"/>
              </a:spcBef>
              <a:spcAft>
                <a:spcPts val="300"/>
              </a:spcAft>
              <a:buFont typeface="Wingdings" panose="05000000000000000000" pitchFamily="2" charset="2"/>
              <a:buChar char="§"/>
            </a:pPr>
            <a:r>
              <a:rPr lang="en-GB" sz="1100"/>
              <a:t>Amend the Finance Act to incorporate budget documents that include the calculation of the </a:t>
            </a:r>
            <a:r>
              <a:rPr lang="en-GB" sz="1100" b="1"/>
              <a:t>impact of the budget on children, budgets with a gender perspective and the link between the budget and the SDGs.</a:t>
            </a:r>
          </a:p>
          <a:p>
            <a:pPr algn="just">
              <a:spcBef>
                <a:spcPts val="300"/>
              </a:spcBef>
              <a:spcAft>
                <a:spcPts val="300"/>
              </a:spcAft>
            </a:pPr>
            <a:endParaRPr lang="ca-ES" sz="1100" b="1" dirty="0">
              <a:cs typeface="Calibri"/>
            </a:endParaRP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93798" y="2281342"/>
            <a:ext cx="2487002"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9079098" y="2603815"/>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25" name="Imatge 24" descr="D:\46766699v\Downloads\ODS\ICONES CATALA 8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96838" y="2748442"/>
            <a:ext cx="414020" cy="414020"/>
          </a:xfrm>
          <a:prstGeom prst="rect">
            <a:avLst/>
          </a:prstGeom>
          <a:noFill/>
          <a:ln>
            <a:noFill/>
          </a:ln>
        </p:spPr>
      </p:pic>
      <p:pic>
        <p:nvPicPr>
          <p:cNvPr id="26" name="Imatge 25" descr="D:\46766699v\Downloads\ODS\ICONES CATALA 17R.jpg" title="Imatge decorativ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8230" y="2739949"/>
            <a:ext cx="414020" cy="414020"/>
          </a:xfrm>
          <a:prstGeom prst="rect">
            <a:avLst/>
          </a:prstGeom>
          <a:noFill/>
          <a:ln>
            <a:noFill/>
          </a:ln>
        </p:spPr>
      </p:pic>
      <p:pic>
        <p:nvPicPr>
          <p:cNvPr id="27" name="Imatge 26" descr="D:\46766699v\Downloads\ODS\ICONES CATALA 9R.jpg" title="Imatge decorativa"/>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47263" y="2739949"/>
            <a:ext cx="414020" cy="414020"/>
          </a:xfrm>
          <a:prstGeom prst="rect">
            <a:avLst/>
          </a:prstGeom>
          <a:noFill/>
          <a:ln>
            <a:noFill/>
          </a:ln>
        </p:spPr>
      </p:pic>
      <p:pic>
        <p:nvPicPr>
          <p:cNvPr id="28" name="Imatge 27" descr="D:\46766699v\Downloads\ODS\ICONES CATALA 12R.jpg" title="Imatge decorativa"/>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93232" y="2732885"/>
            <a:ext cx="414020" cy="414020"/>
          </a:xfrm>
          <a:prstGeom prst="rect">
            <a:avLst/>
          </a:prstGeom>
          <a:noFill/>
          <a:ln>
            <a:noFill/>
          </a:ln>
        </p:spPr>
      </p:pic>
      <p:sp>
        <p:nvSpPr>
          <p:cNvPr id="29" name="QuadreDeText 28"/>
          <p:cNvSpPr txBox="1"/>
          <p:nvPr/>
        </p:nvSpPr>
        <p:spPr>
          <a:xfrm>
            <a:off x="8973208" y="907902"/>
            <a:ext cx="1610680" cy="400110"/>
          </a:xfrm>
          <a:prstGeom prst="rect">
            <a:avLst/>
          </a:prstGeom>
          <a:noFill/>
        </p:spPr>
        <p:txBody>
          <a:bodyPr wrap="square" lIns="91440" tIns="45720" rIns="91440" bIns="45720" rtlCol="0" anchor="t">
            <a:spAutoFit/>
          </a:bodyPr>
          <a:lstStyle/>
          <a:p>
            <a:r>
              <a:rPr lang="en-GB" b="1"/>
              <a:t>16 measures</a:t>
            </a:r>
          </a:p>
        </p:txBody>
      </p:sp>
      <p:sp>
        <p:nvSpPr>
          <p:cNvPr id="33" name="QuadreDeText 32"/>
          <p:cNvSpPr txBox="1"/>
          <p:nvPr/>
        </p:nvSpPr>
        <p:spPr>
          <a:xfrm>
            <a:off x="10350813" y="899871"/>
            <a:ext cx="1893147" cy="369332"/>
          </a:xfrm>
          <a:prstGeom prst="rect">
            <a:avLst/>
          </a:prstGeom>
          <a:noFill/>
        </p:spPr>
        <p:txBody>
          <a:bodyPr wrap="square" lIns="91440" tIns="45720" rIns="91440" bIns="45720" rtlCol="0" anchor="t">
            <a:spAutoFit/>
          </a:bodyPr>
          <a:lstStyle/>
          <a:p>
            <a:r>
              <a:rPr lang="en-GB" b="1" dirty="0"/>
              <a:t>41 sub-measures</a:t>
            </a:r>
          </a:p>
        </p:txBody>
      </p:sp>
      <p:pic>
        <p:nvPicPr>
          <p:cNvPr id="46" name="Imatge 45" descr="D:\46766699v\Downloads\ODS\ICONES CATALA 13R.jpg" title="Imatge decorativa"/>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43668" y="2739869"/>
            <a:ext cx="414020" cy="414020"/>
          </a:xfrm>
          <a:prstGeom prst="rect">
            <a:avLst/>
          </a:prstGeom>
          <a:noFill/>
          <a:ln>
            <a:noFill/>
          </a:ln>
        </p:spPr>
      </p:pic>
      <p:sp>
        <p:nvSpPr>
          <p:cNvPr id="30" name="Triangle isòsceles 29" title="Imatge decorativa"/>
          <p:cNvSpPr/>
          <p:nvPr/>
        </p:nvSpPr>
        <p:spPr>
          <a:xfrm rot="5400000">
            <a:off x="9169570" y="1821055"/>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Rectangle 30"/>
          <p:cNvSpPr/>
          <p:nvPr/>
        </p:nvSpPr>
        <p:spPr>
          <a:xfrm>
            <a:off x="9453655" y="1796986"/>
            <a:ext cx="2880000" cy="307777"/>
          </a:xfrm>
          <a:prstGeom prst="rect">
            <a:avLst/>
          </a:prstGeom>
        </p:spPr>
        <p:txBody>
          <a:bodyPr wrap="square">
            <a:spAutoFit/>
          </a:bodyPr>
          <a:lstStyle/>
          <a:p>
            <a:pPr algn="just">
              <a:spcBef>
                <a:spcPts val="300"/>
              </a:spcBef>
              <a:spcAft>
                <a:spcPts val="300"/>
              </a:spcAft>
            </a:pPr>
            <a:r>
              <a:rPr lang="en-GB" sz="1400" dirty="0"/>
              <a:t>Social and economic transformation</a:t>
            </a:r>
          </a:p>
        </p:txBody>
      </p:sp>
      <p:sp>
        <p:nvSpPr>
          <p:cNvPr id="38" name="QuadreDeText 37">
            <a:extLst>
              <a:ext uri="{FF2B5EF4-FFF2-40B4-BE49-F238E27FC236}">
                <a16:creationId xmlns:a16="http://schemas.microsoft.com/office/drawing/2014/main" id="{03DC4183-3B0B-43BB-B4C6-4F614C86F77B}"/>
              </a:ext>
            </a:extLst>
          </p:cNvPr>
          <p:cNvSpPr txBox="1"/>
          <p:nvPr/>
        </p:nvSpPr>
        <p:spPr>
          <a:xfrm>
            <a:off x="8259622" y="3475707"/>
            <a:ext cx="3600000" cy="2339102"/>
          </a:xfrm>
          <a:prstGeom prst="rect">
            <a:avLst/>
          </a:prstGeom>
          <a:noFill/>
        </p:spPr>
        <p:txBody>
          <a:bodyPr wrap="square" lIns="91440" tIns="45720" rIns="91440" bIns="45720" rtlCol="0" anchor="t">
            <a:spAutoFit/>
          </a:bodyPr>
          <a:lstStyle/>
          <a:p>
            <a:pPr marL="171450" lvl="0" indent="-171450" algn="just">
              <a:spcBef>
                <a:spcPts val="300"/>
              </a:spcBef>
              <a:spcAft>
                <a:spcPts val="300"/>
              </a:spcAft>
              <a:buFont typeface="Wingdings" panose="05000000000000000000" pitchFamily="2" charset="2"/>
              <a:buChar char="§"/>
            </a:pPr>
            <a:endParaRPr lang="fr-FR" sz="1100" dirty="0">
              <a:cs typeface="Calibri"/>
            </a:endParaRPr>
          </a:p>
          <a:p>
            <a:pPr marL="171450" indent="-171450" algn="just">
              <a:spcBef>
                <a:spcPts val="300"/>
              </a:spcBef>
              <a:spcAft>
                <a:spcPts val="300"/>
              </a:spcAft>
              <a:buFont typeface="Wingdings" panose="05000000000000000000" pitchFamily="2" charset="2"/>
              <a:buChar char="§"/>
            </a:pPr>
            <a:r>
              <a:rPr lang="en-GB" sz="1100"/>
              <a:t>Approve the</a:t>
            </a:r>
            <a:r>
              <a:rPr lang="en-GB" sz="1100" b="1"/>
              <a:t> Heritage Law. </a:t>
            </a:r>
          </a:p>
          <a:p>
            <a:pPr marL="171450" lvl="0" indent="-171450" algn="just">
              <a:spcBef>
                <a:spcPts val="300"/>
              </a:spcBef>
              <a:spcAft>
                <a:spcPts val="300"/>
              </a:spcAft>
              <a:buFont typeface="Wingdings" panose="05000000000000000000" pitchFamily="2" charset="2"/>
              <a:buChar char="§"/>
            </a:pPr>
            <a:r>
              <a:rPr lang="en-GB" sz="1100"/>
              <a:t>Deployment of the Medium and Long Term </a:t>
            </a:r>
            <a:r>
              <a:rPr lang="en-GB" sz="1100" b="1"/>
              <a:t>Administrative Relocation Plan.</a:t>
            </a:r>
            <a:r>
              <a:rPr lang="en-GB" sz="1100"/>
              <a:t> </a:t>
            </a:r>
          </a:p>
          <a:p>
            <a:pPr marL="171450" lvl="0" indent="-171450" algn="just">
              <a:spcBef>
                <a:spcPts val="300"/>
              </a:spcBef>
              <a:spcAft>
                <a:spcPts val="300"/>
              </a:spcAft>
              <a:buFont typeface="Wingdings" panose="05000000000000000000" pitchFamily="2" charset="2"/>
              <a:buChar char="§"/>
            </a:pPr>
            <a:r>
              <a:rPr lang="en-GB" sz="1100"/>
              <a:t>Approval of a </a:t>
            </a:r>
            <a:r>
              <a:rPr lang="en-GB" sz="1100" b="1"/>
              <a:t>Catalan public procurement law. </a:t>
            </a:r>
          </a:p>
          <a:p>
            <a:pPr marL="171450" lvl="0" indent="-171450" algn="just">
              <a:spcBef>
                <a:spcPts val="300"/>
              </a:spcBef>
              <a:spcAft>
                <a:spcPts val="300"/>
              </a:spcAft>
              <a:buFont typeface="Wingdings" panose="05000000000000000000" pitchFamily="2" charset="2"/>
              <a:buChar char="§"/>
            </a:pPr>
            <a:r>
              <a:rPr lang="en-GB" sz="1100">
                <a:ea typeface="+mn-lt"/>
                <a:cs typeface="+mn-lt"/>
              </a:rPr>
              <a:t>Deployment of the measures included in the plans for the prevention and reduction of tax fraud and promotion of good practices, with special emphasis on measures to prevent and control, detect and correct tax fraud.</a:t>
            </a:r>
          </a:p>
          <a:p>
            <a:pPr marL="171450" lvl="0" indent="-171450" algn="just">
              <a:spcBef>
                <a:spcPts val="300"/>
              </a:spcBef>
              <a:spcAft>
                <a:spcPts val="300"/>
              </a:spcAft>
              <a:buFont typeface="Wingdings" panose="05000000000000000000" pitchFamily="2" charset="2"/>
              <a:buChar char="§"/>
            </a:pPr>
            <a:r>
              <a:rPr lang="en-GB" sz="1100">
                <a:ea typeface="+mn-lt"/>
                <a:cs typeface="+mn-lt"/>
              </a:rPr>
              <a:t>Regulatory implementation of taxes approved in the Climate Change Act.</a:t>
            </a:r>
          </a:p>
        </p:txBody>
      </p:sp>
      <p:sp>
        <p:nvSpPr>
          <p:cNvPr id="4" name="Títol 3"/>
          <p:cNvSpPr>
            <a:spLocks noGrp="1"/>
          </p:cNvSpPr>
          <p:nvPr>
            <p:ph type="ctrTitle"/>
          </p:nvPr>
        </p:nvSpPr>
        <p:spPr>
          <a:xfrm>
            <a:off x="0" y="6858000"/>
            <a:ext cx="9144000" cy="296660"/>
          </a:xfrm>
        </p:spPr>
        <p:txBody>
          <a:bodyPr>
            <a:normAutofit/>
          </a:bodyPr>
          <a:lstStyle/>
          <a:p>
            <a:pPr algn="l"/>
            <a:r>
              <a:rPr lang="en-GB" sz="1200" dirty="0"/>
              <a:t>Economy and Finance Area</a:t>
            </a:r>
          </a:p>
        </p:txBody>
      </p:sp>
    </p:spTree>
    <p:extLst>
      <p:ext uri="{BB962C8B-B14F-4D97-AF65-F5344CB8AC3E}">
        <p14:creationId xmlns:p14="http://schemas.microsoft.com/office/powerpoint/2010/main" val="362439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75674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70594" y="3133096"/>
            <a:ext cx="10887114" cy="3351523"/>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737154" y="3871127"/>
            <a:ext cx="3353994" cy="2585323"/>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t>Design a </a:t>
            </a:r>
            <a:r>
              <a:rPr lang="en-GB" sz="1100" b="1"/>
              <a:t>new model for higher education</a:t>
            </a:r>
            <a:r>
              <a:rPr lang="en-GB" sz="1100"/>
              <a:t>, with assistance from all actors.</a:t>
            </a:r>
            <a:r>
              <a:rPr lang="en-GB" sz="1100" b="1"/>
              <a:t> </a:t>
            </a:r>
          </a:p>
          <a:p>
            <a:pPr marL="355600" lvl="1" indent="-171450" algn="just">
              <a:spcBef>
                <a:spcPts val="300"/>
              </a:spcBef>
              <a:spcAft>
                <a:spcPts val="300"/>
              </a:spcAft>
              <a:buFont typeface="Calibri" panose="020F0502020204030204" pitchFamily="34" charset="0"/>
              <a:buChar char="*"/>
            </a:pPr>
            <a:r>
              <a:rPr lang="en-GB" sz="1100">
                <a:solidFill>
                  <a:schemeClr val="bg2">
                    <a:lumMod val="50000"/>
                  </a:schemeClr>
                </a:solidFill>
              </a:rPr>
              <a:t>Promote dual training in university degrees.</a:t>
            </a:r>
          </a:p>
          <a:p>
            <a:pPr marL="355600" lvl="1" indent="-171450" algn="just">
              <a:spcBef>
                <a:spcPts val="300"/>
              </a:spcBef>
              <a:spcAft>
                <a:spcPts val="300"/>
              </a:spcAft>
              <a:buFont typeface="Calibri" panose="020F0502020204030204" pitchFamily="34" charset="0"/>
              <a:buChar char="*"/>
            </a:pPr>
            <a:r>
              <a:rPr lang="en-GB" sz="1100">
                <a:solidFill>
                  <a:schemeClr val="bg2">
                    <a:lumMod val="50000"/>
                  </a:schemeClr>
                </a:solidFill>
              </a:rPr>
              <a:t>Promote professional campuses and degrees.</a:t>
            </a:r>
          </a:p>
          <a:p>
            <a:pPr marL="355600" lvl="1" indent="-171450" algn="just">
              <a:spcBef>
                <a:spcPts val="300"/>
              </a:spcBef>
              <a:spcAft>
                <a:spcPts val="300"/>
              </a:spcAft>
              <a:buFont typeface="Calibri" panose="020F0502020204030204" pitchFamily="34" charset="0"/>
              <a:buChar char="*"/>
            </a:pPr>
            <a:r>
              <a:rPr lang="en-GB" sz="1100">
                <a:solidFill>
                  <a:schemeClr val="bg2">
                    <a:lumMod val="50000"/>
                  </a:schemeClr>
                </a:solidFill>
              </a:rPr>
              <a:t>Promote higher level continuing and occupational training.</a:t>
            </a:r>
          </a:p>
          <a:p>
            <a:pPr marL="171450" indent="-171450" algn="just">
              <a:spcBef>
                <a:spcPts val="300"/>
              </a:spcBef>
              <a:spcAft>
                <a:spcPts val="300"/>
              </a:spcAft>
              <a:buFont typeface="Wingdings" panose="05000000000000000000" pitchFamily="2" charset="2"/>
              <a:buChar char="§"/>
            </a:pPr>
            <a:r>
              <a:rPr lang="en-GB" sz="1100"/>
              <a:t>Approve the Law on Science of Catalonia to define and consolidate the Catalan model of the R+D+I system.  </a:t>
            </a:r>
          </a:p>
          <a:p>
            <a:pPr marL="171450" indent="-171450" algn="just">
              <a:spcBef>
                <a:spcPts val="300"/>
              </a:spcBef>
              <a:spcAft>
                <a:spcPts val="300"/>
              </a:spcAft>
              <a:buFont typeface="Wingdings" panose="05000000000000000000" pitchFamily="2" charset="2"/>
              <a:buChar char="§"/>
            </a:pPr>
            <a:r>
              <a:rPr lang="en-GB" sz="1100"/>
              <a:t>Reach </a:t>
            </a:r>
            <a:r>
              <a:rPr lang="en-GB" sz="1100" b="1"/>
              <a:t>2.12% of GDP</a:t>
            </a:r>
            <a:r>
              <a:rPr lang="en-GB" sz="1100"/>
              <a:t> in the </a:t>
            </a:r>
            <a:r>
              <a:rPr lang="en-GB" sz="1100" b="1"/>
              <a:t>research system</a:t>
            </a:r>
            <a:r>
              <a:rPr lang="en-GB" sz="1100"/>
              <a:t> by the end of the legislature (0.75% public funding). </a:t>
            </a:r>
          </a:p>
          <a:p>
            <a:pPr algn="just">
              <a:spcBef>
                <a:spcPts val="300"/>
              </a:spcBef>
              <a:spcAft>
                <a:spcPts val="300"/>
              </a:spcAft>
            </a:pPr>
            <a:endParaRPr lang="ca-ES" sz="1100" dirty="0"/>
          </a:p>
        </p:txBody>
      </p:sp>
      <p:sp>
        <p:nvSpPr>
          <p:cNvPr id="11" name="QuadreDeText 10"/>
          <p:cNvSpPr txBox="1"/>
          <p:nvPr/>
        </p:nvSpPr>
        <p:spPr>
          <a:xfrm>
            <a:off x="1211951" y="3243503"/>
            <a:ext cx="4553339" cy="338554"/>
          </a:xfrm>
          <a:prstGeom prst="rect">
            <a:avLst/>
          </a:prstGeom>
          <a:noFill/>
        </p:spPr>
        <p:txBody>
          <a:bodyPr wrap="square" rtlCol="0">
            <a:spAutoFit/>
          </a:bodyPr>
          <a:lstStyle/>
          <a:p>
            <a:r>
              <a:rPr lang="en-GB" sz="1600" b="1"/>
              <a:t>Emblematic Actions</a:t>
            </a:r>
          </a:p>
        </p:txBody>
      </p:sp>
      <p:sp>
        <p:nvSpPr>
          <p:cNvPr id="34" name="QuadreDeText 33"/>
          <p:cNvSpPr txBox="1"/>
          <p:nvPr/>
        </p:nvSpPr>
        <p:spPr>
          <a:xfrm>
            <a:off x="1146960" y="1136980"/>
            <a:ext cx="7429785" cy="1169551"/>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Font typeface="+mj-lt"/>
              <a:buAutoNum type="arabicPeriod"/>
            </a:pPr>
            <a:r>
              <a:rPr lang="en-GB" sz="1200"/>
              <a:t>Strengthen and modernize the Catalan university system, guaranteeing solid funding, equity in access and the recruitment and retention of talent</a:t>
            </a:r>
          </a:p>
          <a:p>
            <a:pPr marL="342900" indent="-342900">
              <a:spcBef>
                <a:spcPts val="300"/>
              </a:spcBef>
              <a:spcAft>
                <a:spcPts val="300"/>
              </a:spcAft>
              <a:buFont typeface="+mj-lt"/>
              <a:buAutoNum type="arabicPeriod"/>
            </a:pPr>
            <a:r>
              <a:rPr lang="en-GB" sz="1200"/>
              <a:t>Promote research, innovation and knowledge transfer to position ourselves at the level of the most advanced countries, promoting the backbone of the country through research</a:t>
            </a:r>
          </a:p>
          <a:p>
            <a:pPr marL="342900" indent="-342900">
              <a:spcBef>
                <a:spcPts val="300"/>
              </a:spcBef>
              <a:spcAft>
                <a:spcPts val="300"/>
              </a:spcAft>
              <a:buFont typeface="+mj-lt"/>
              <a:buAutoNum type="arabicPeriod"/>
            </a:pPr>
            <a:r>
              <a:rPr lang="en-GB" sz="1200"/>
              <a:t>Promote the internationalisation of the Catalan knowledge system</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3.</a:t>
            </a:r>
            <a:r>
              <a:rPr lang="en-GB" sz="1050" dirty="0">
                <a:solidFill>
                  <a:schemeClr val="bg1"/>
                </a:solidFill>
                <a:latin typeface="Arial" panose="020B0604020202020204" pitchFamily="34" charset="0"/>
                <a:cs typeface="Arial" panose="020B0604020202020204" pitchFamily="34" charset="0"/>
              </a:rPr>
              <a:t> </a:t>
            </a:r>
            <a:r>
              <a:rPr lang="en-GB" sz="1050" b="1" dirty="0">
                <a:solidFill>
                  <a:schemeClr val="bg1"/>
                </a:solidFill>
                <a:latin typeface="Arial" panose="020B0604020202020204" pitchFamily="34" charset="0"/>
                <a:cs typeface="Arial" panose="020B0604020202020204" pitchFamily="34" charset="0"/>
              </a:rPr>
              <a:t>For a country based on a connected, digital and entrepreneurial economy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Knowledge Society</a:t>
            </a:r>
            <a:r>
              <a:rPr lang="en-GB" sz="105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153335" y="3850002"/>
            <a:ext cx="3285234" cy="2831544"/>
          </a:xfrm>
          <a:prstGeom prst="rect">
            <a:avLst/>
          </a:prstGeom>
          <a:noFill/>
        </p:spPr>
        <p:txBody>
          <a:bodyPr wrap="square" lIns="91440" tIns="45720" rIns="91440" bIns="45720" rtlCol="0" anchor="t">
            <a:spAutoFit/>
          </a:bodyPr>
          <a:lstStyle/>
          <a:p>
            <a:pPr marL="171450" lvl="0" indent="-171450" algn="just">
              <a:spcBef>
                <a:spcPts val="300"/>
              </a:spcBef>
              <a:spcAft>
                <a:spcPts val="300"/>
              </a:spcAft>
              <a:buFont typeface="Wingdings" panose="05000000000000000000" pitchFamily="2" charset="2"/>
              <a:buChar char="§"/>
            </a:pPr>
            <a:r>
              <a:rPr lang="en-GB" sz="1100"/>
              <a:t>Implement the</a:t>
            </a:r>
            <a:r>
              <a:rPr lang="en-GB" sz="1100" b="1"/>
              <a:t> National Pact for the Knowledge Society</a:t>
            </a:r>
            <a:r>
              <a:rPr lang="en-GB" sz="1100"/>
              <a:t> (PN @ SC) in its entirety. </a:t>
            </a:r>
          </a:p>
          <a:p>
            <a:pPr marL="171450" lvl="0" indent="-171450" algn="just">
              <a:spcBef>
                <a:spcPts val="300"/>
              </a:spcBef>
              <a:spcAft>
                <a:spcPts val="300"/>
              </a:spcAft>
              <a:buFont typeface="Wingdings" panose="05000000000000000000" pitchFamily="2" charset="2"/>
              <a:buChar char="§"/>
            </a:pPr>
            <a:r>
              <a:rPr lang="en-GB" sz="1100"/>
              <a:t>Achieve a public expenditure of </a:t>
            </a:r>
            <a:r>
              <a:rPr lang="en-GB" sz="1100" b="1"/>
              <a:t>0.58% of GDP</a:t>
            </a:r>
            <a:r>
              <a:rPr lang="en-GB" sz="1100"/>
              <a:t> in 5 years in the </a:t>
            </a:r>
            <a:r>
              <a:rPr lang="en-GB" sz="1100" b="1"/>
              <a:t>university system</a:t>
            </a:r>
            <a:r>
              <a:rPr lang="en-GB" sz="1100"/>
              <a:t> (from € 880 million in 2018 to € 1.3 billion in 2024). </a:t>
            </a:r>
          </a:p>
          <a:p>
            <a:pPr marL="171450" lvl="0" indent="-171450" algn="just">
              <a:spcBef>
                <a:spcPts val="300"/>
              </a:spcBef>
              <a:spcAft>
                <a:spcPts val="300"/>
              </a:spcAft>
              <a:buFont typeface="Wingdings" panose="05000000000000000000" pitchFamily="2" charset="2"/>
              <a:buChar char="§"/>
            </a:pPr>
            <a:r>
              <a:rPr lang="en-GB" sz="1100"/>
              <a:t>Ensuring </a:t>
            </a:r>
            <a:r>
              <a:rPr lang="en-GB" sz="1100" b="1"/>
              <a:t>equity in access to higher education.</a:t>
            </a:r>
          </a:p>
          <a:p>
            <a:pPr marL="355600" lvl="1" indent="-171450" algn="just">
              <a:spcBef>
                <a:spcPts val="300"/>
              </a:spcBef>
              <a:spcAft>
                <a:spcPts val="300"/>
              </a:spcAft>
              <a:buFont typeface="Calibri" panose="020F0502020204030204" pitchFamily="34" charset="0"/>
              <a:buChar char="*"/>
            </a:pPr>
            <a:r>
              <a:rPr lang="en-GB" sz="1100">
                <a:solidFill>
                  <a:schemeClr val="bg2">
                    <a:lumMod val="50000"/>
                  </a:schemeClr>
                </a:solidFill>
              </a:rPr>
              <a:t>Match degree prices to those at the lowest level.</a:t>
            </a:r>
          </a:p>
          <a:p>
            <a:pPr marL="355600" lvl="1" indent="-171450" algn="just">
              <a:spcBef>
                <a:spcPts val="300"/>
              </a:spcBef>
              <a:spcAft>
                <a:spcPts val="300"/>
              </a:spcAft>
              <a:buFont typeface="Calibri" panose="020F0502020204030204" pitchFamily="34" charset="0"/>
              <a:buChar char="*"/>
            </a:pPr>
            <a:r>
              <a:rPr lang="en-GB" sz="1100">
                <a:solidFill>
                  <a:schemeClr val="bg2">
                    <a:lumMod val="50000"/>
                  </a:schemeClr>
                </a:solidFill>
              </a:rPr>
              <a:t>Establish price equality between undergraduate degrees and master's degrees. </a:t>
            </a:r>
          </a:p>
          <a:p>
            <a:pPr marL="171450" lvl="0" indent="-171450" algn="just">
              <a:spcBef>
                <a:spcPts val="300"/>
              </a:spcBef>
              <a:spcAft>
                <a:spcPts val="300"/>
              </a:spcAft>
              <a:buFont typeface="Wingdings" panose="05000000000000000000" pitchFamily="2" charset="2"/>
              <a:buChar char="§"/>
            </a:pPr>
            <a:r>
              <a:rPr lang="en-GB" sz="1100"/>
              <a:t>Initiate generational change in research and teaching.</a:t>
            </a:r>
          </a:p>
          <a:p>
            <a:pPr marL="171450" indent="-171450" algn="just">
              <a:spcBef>
                <a:spcPts val="300"/>
              </a:spcBef>
              <a:spcAft>
                <a:spcPts val="300"/>
              </a:spcAft>
              <a:buFont typeface="Wingdings" panose="05000000000000000000" pitchFamily="2" charset="2"/>
              <a:buChar char="§"/>
            </a:pPr>
            <a:endParaRPr lang="es-ES" sz="1100" b="1" dirty="0"/>
          </a:p>
          <a:p>
            <a:pPr marL="171450" indent="-171450" algn="just">
              <a:spcBef>
                <a:spcPts val="300"/>
              </a:spcBef>
              <a:spcAft>
                <a:spcPts val="300"/>
              </a:spcAft>
              <a:buFont typeface="Wingdings" panose="05000000000000000000" pitchFamily="2" charset="2"/>
              <a:buChar char="§"/>
            </a:pPr>
            <a:endParaRPr lang="ca-ES" sz="1100" dirty="0"/>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83960" y="2022676"/>
            <a:ext cx="2595915"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9050885" y="2343646"/>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25" name="Imatge 24" descr="D:\46766699v\Downloads\ODS\ICONES CATALA 8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78137" y="2452904"/>
            <a:ext cx="414020" cy="414020"/>
          </a:xfrm>
          <a:prstGeom prst="rect">
            <a:avLst/>
          </a:prstGeom>
          <a:noFill/>
          <a:ln>
            <a:noFill/>
          </a:ln>
        </p:spPr>
      </p:pic>
      <p:pic>
        <p:nvPicPr>
          <p:cNvPr id="27" name="Imatge 26" descr="D:\46766699v\Downloads\ODS\ICONES CATALA 9R.jpg" title="Imatge decorativ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28760" y="2452904"/>
            <a:ext cx="414020" cy="414020"/>
          </a:xfrm>
          <a:prstGeom prst="rect">
            <a:avLst/>
          </a:prstGeom>
          <a:noFill/>
          <a:ln>
            <a:noFill/>
          </a:ln>
        </p:spPr>
      </p:pic>
      <p:sp>
        <p:nvSpPr>
          <p:cNvPr id="29" name="QuadreDeText 28"/>
          <p:cNvSpPr txBox="1"/>
          <p:nvPr/>
        </p:nvSpPr>
        <p:spPr>
          <a:xfrm>
            <a:off x="8975799" y="904396"/>
            <a:ext cx="1610680" cy="400110"/>
          </a:xfrm>
          <a:prstGeom prst="rect">
            <a:avLst/>
          </a:prstGeom>
          <a:noFill/>
        </p:spPr>
        <p:txBody>
          <a:bodyPr wrap="square" rtlCol="0">
            <a:spAutoFit/>
          </a:bodyPr>
          <a:lstStyle/>
          <a:p>
            <a:r>
              <a:rPr lang="en-GB" b="1" dirty="0"/>
              <a:t>37 measures</a:t>
            </a:r>
          </a:p>
        </p:txBody>
      </p:sp>
      <p:sp>
        <p:nvSpPr>
          <p:cNvPr id="33" name="QuadreDeText 32"/>
          <p:cNvSpPr txBox="1"/>
          <p:nvPr/>
        </p:nvSpPr>
        <p:spPr>
          <a:xfrm>
            <a:off x="10365327" y="901585"/>
            <a:ext cx="1967128" cy="369332"/>
          </a:xfrm>
          <a:prstGeom prst="rect">
            <a:avLst/>
          </a:prstGeom>
          <a:noFill/>
        </p:spPr>
        <p:txBody>
          <a:bodyPr wrap="square" rtlCol="0">
            <a:spAutoFit/>
          </a:bodyPr>
          <a:lstStyle/>
          <a:p>
            <a:r>
              <a:rPr lang="en-GB" b="1" dirty="0"/>
              <a:t>50 sub-measures</a:t>
            </a:r>
          </a:p>
        </p:txBody>
      </p:sp>
      <p:sp>
        <p:nvSpPr>
          <p:cNvPr id="4" name="Triangle isòsceles 3" title="Imatge decorativa"/>
          <p:cNvSpPr/>
          <p:nvPr/>
        </p:nvSpPr>
        <p:spPr>
          <a:xfrm rot="5400000">
            <a:off x="9143854" y="1579561"/>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384278" y="1545104"/>
            <a:ext cx="2880000" cy="310426"/>
          </a:xfrm>
          <a:prstGeom prst="rect">
            <a:avLst/>
          </a:prstGeom>
        </p:spPr>
        <p:txBody>
          <a:bodyPr wrap="square">
            <a:spAutoFit/>
          </a:bodyPr>
          <a:lstStyle/>
          <a:p>
            <a:pPr algn="just">
              <a:spcBef>
                <a:spcPts val="300"/>
              </a:spcBef>
              <a:spcAft>
                <a:spcPts val="300"/>
              </a:spcAft>
            </a:pPr>
            <a:r>
              <a:rPr lang="en-GB" sz="1400" dirty="0"/>
              <a:t>Social and economic transformation</a:t>
            </a:r>
          </a:p>
        </p:txBody>
      </p:sp>
      <p:pic>
        <p:nvPicPr>
          <p:cNvPr id="30" name="Imatge 29" descr="D:\46766699v\Downloads\ODS\ICONES CATALA 4R.jpg" title="Imatge decorativa"/>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1559" y="2452904"/>
            <a:ext cx="414020" cy="414020"/>
          </a:xfrm>
          <a:prstGeom prst="rect">
            <a:avLst/>
          </a:prstGeom>
          <a:noFill/>
          <a:ln>
            <a:noFill/>
          </a:ln>
        </p:spPr>
      </p:pic>
      <p:pic>
        <p:nvPicPr>
          <p:cNvPr id="6" name="Imatge 5" title="Imatge decorativa"/>
          <p:cNvPicPr>
            <a:picLocks noChangeAspect="1"/>
          </p:cNvPicPr>
          <p:nvPr/>
        </p:nvPicPr>
        <p:blipFill>
          <a:blip r:embed="rId5"/>
          <a:stretch>
            <a:fillRect/>
          </a:stretch>
        </p:blipFill>
        <p:spPr>
          <a:xfrm>
            <a:off x="11178148" y="2452360"/>
            <a:ext cx="414564" cy="414564"/>
          </a:xfrm>
          <a:prstGeom prst="rect">
            <a:avLst/>
          </a:prstGeom>
        </p:spPr>
      </p:pic>
      <p:pic>
        <p:nvPicPr>
          <p:cNvPr id="7" name="Imatge 30" descr="D:\46766699v\Downloads\ODS\ICONES CATALA 3R.jpg" title="Imatge decorativa"/>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84990" y="2464351"/>
            <a:ext cx="414020" cy="414020"/>
          </a:xfrm>
          <a:prstGeom prst="rect">
            <a:avLst/>
          </a:prstGeom>
          <a:noFill/>
          <a:ln>
            <a:noFill/>
          </a:ln>
        </p:spPr>
      </p:pic>
      <p:sp>
        <p:nvSpPr>
          <p:cNvPr id="32" name="QuadreDeText 31"/>
          <p:cNvSpPr txBox="1"/>
          <p:nvPr/>
        </p:nvSpPr>
        <p:spPr>
          <a:xfrm>
            <a:off x="8387871" y="3867072"/>
            <a:ext cx="3388854" cy="2262158"/>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t>Develop the </a:t>
            </a:r>
            <a:r>
              <a:rPr lang="en-GB" sz="1100" b="1"/>
              <a:t>Strategic R&amp;D Plan in Health</a:t>
            </a:r>
            <a:r>
              <a:rPr lang="en-GB" sz="1100"/>
              <a:t> (PERIS)</a:t>
            </a:r>
          </a:p>
          <a:p>
            <a:pPr marL="171450" indent="-171450" algn="just">
              <a:spcBef>
                <a:spcPts val="300"/>
              </a:spcBef>
              <a:spcAft>
                <a:spcPts val="300"/>
              </a:spcAft>
              <a:buFont typeface="Wingdings" panose="05000000000000000000" pitchFamily="2" charset="2"/>
              <a:buChar char="§"/>
            </a:pPr>
            <a:r>
              <a:rPr lang="en-GB" sz="1100"/>
              <a:t>Increase the </a:t>
            </a:r>
            <a:r>
              <a:rPr lang="en-GB" sz="1100" b="1"/>
              <a:t>transfer of knowledge</a:t>
            </a:r>
            <a:r>
              <a:rPr lang="en-GB" sz="1100"/>
              <a:t> between the research system and the productive sector. </a:t>
            </a:r>
          </a:p>
          <a:p>
            <a:pPr marL="171450" indent="-171450" algn="just">
              <a:spcBef>
                <a:spcPts val="300"/>
              </a:spcBef>
              <a:spcAft>
                <a:spcPts val="300"/>
              </a:spcAft>
              <a:buFont typeface="Wingdings" panose="05000000000000000000" pitchFamily="2" charset="2"/>
              <a:buChar char="§"/>
            </a:pPr>
            <a:r>
              <a:rPr lang="en-GB" sz="1100"/>
              <a:t>Develop and implement the</a:t>
            </a:r>
            <a:r>
              <a:rPr lang="en-GB" sz="1100" b="1"/>
              <a:t> Catalan knowledge region map,</a:t>
            </a:r>
            <a:r>
              <a:rPr lang="en-GB" sz="1100"/>
              <a:t> guaranteeing the social perspective and with the horizon of the European concept of region of knowledge. </a:t>
            </a:r>
          </a:p>
          <a:p>
            <a:pPr marL="171450" indent="-171450" algn="just">
              <a:spcBef>
                <a:spcPts val="300"/>
              </a:spcBef>
              <a:spcAft>
                <a:spcPts val="300"/>
              </a:spcAft>
              <a:buFont typeface="Wingdings" panose="05000000000000000000" pitchFamily="2" charset="2"/>
              <a:buChar char="§"/>
            </a:pPr>
            <a:r>
              <a:rPr lang="en-GB" sz="1100"/>
              <a:t>Increase the level of participation of the university and research system at the international level. </a:t>
            </a:r>
          </a:p>
          <a:p>
            <a:pPr marL="171450" indent="-171450" algn="just">
              <a:spcBef>
                <a:spcPts val="300"/>
              </a:spcBef>
              <a:spcAft>
                <a:spcPts val="300"/>
              </a:spcAft>
              <a:buFont typeface="Wingdings" panose="05000000000000000000" pitchFamily="2" charset="2"/>
              <a:buChar char="§"/>
            </a:pPr>
            <a:r>
              <a:rPr lang="en-GB" sz="1100"/>
              <a:t>Encourage collaboration and fund-raising for European projects.</a:t>
            </a:r>
            <a:r>
              <a:rPr lang="en-GB" sz="1100" b="1"/>
              <a:t> </a:t>
            </a:r>
          </a:p>
        </p:txBody>
      </p:sp>
      <p:cxnSp>
        <p:nvCxnSpPr>
          <p:cNvPr id="37" name="Connector recte 36" title="Imatge decorativa"/>
          <p:cNvCxnSpPr/>
          <p:nvPr/>
        </p:nvCxnSpPr>
        <p:spPr>
          <a:xfrm>
            <a:off x="1153335" y="3621134"/>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 name="Títol 2"/>
          <p:cNvSpPr>
            <a:spLocks noGrp="1"/>
          </p:cNvSpPr>
          <p:nvPr>
            <p:ph type="ctrTitle"/>
          </p:nvPr>
        </p:nvSpPr>
        <p:spPr>
          <a:xfrm>
            <a:off x="0" y="6858000"/>
            <a:ext cx="9144000" cy="307431"/>
          </a:xfrm>
        </p:spPr>
        <p:txBody>
          <a:bodyPr>
            <a:normAutofit/>
          </a:bodyPr>
          <a:lstStyle/>
          <a:p>
            <a:pPr algn="l"/>
            <a:r>
              <a:rPr lang="en-GB" sz="1200" dirty="0"/>
              <a:t>Knowledge Society Area</a:t>
            </a:r>
          </a:p>
        </p:txBody>
      </p:sp>
    </p:spTree>
    <p:extLst>
      <p:ext uri="{BB962C8B-B14F-4D97-AF65-F5344CB8AC3E}">
        <p14:creationId xmlns:p14="http://schemas.microsoft.com/office/powerpoint/2010/main" val="2769502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89045" y="2867380"/>
            <a:ext cx="11001012" cy="386545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754329" y="3213494"/>
            <a:ext cx="3600000" cy="4170372"/>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Approval of the </a:t>
            </a:r>
            <a:r>
              <a:rPr lang="en-GB" sz="1100" b="1">
                <a:ea typeface="+mn-lt"/>
                <a:cs typeface="+mn-lt"/>
              </a:rPr>
              <a:t>Action Plan for the improvement of air quality 2020-2025</a:t>
            </a:r>
            <a:r>
              <a:rPr lang="en-GB" sz="1100">
                <a:ea typeface="+mn-lt"/>
                <a:cs typeface="+mn-lt"/>
              </a:rPr>
              <a:t>, which includes the entire territorial scope of Catalonia.</a:t>
            </a:r>
          </a:p>
          <a:p>
            <a:pPr marL="171450" indent="-171450" algn="just">
              <a:spcBef>
                <a:spcPts val="300"/>
              </a:spcBef>
              <a:spcAft>
                <a:spcPts val="300"/>
              </a:spcAft>
              <a:buFont typeface="Wingdings" panose="05000000000000000000" pitchFamily="2" charset="2"/>
              <a:buChar char="§"/>
            </a:pPr>
            <a:r>
              <a:rPr lang="en-GB" sz="1100" b="1">
                <a:ea typeface="+mn-lt"/>
                <a:cs typeface="+mn-lt"/>
              </a:rPr>
              <a:t>Reduction of air pollution</a:t>
            </a:r>
            <a:r>
              <a:rPr lang="en-GB" sz="1100">
                <a:ea typeface="+mn-lt"/>
                <a:cs typeface="+mn-lt"/>
              </a:rPr>
              <a:t> by implementing more control stations in the Monitoring and Forecasting Network.</a:t>
            </a:r>
          </a:p>
          <a:p>
            <a:pPr marL="171450" indent="-171450" algn="just">
              <a:spcBef>
                <a:spcPts val="300"/>
              </a:spcBef>
              <a:spcAft>
                <a:spcPts val="300"/>
              </a:spcAft>
              <a:buFont typeface="Wingdings" panose="05000000000000000000" pitchFamily="2" charset="2"/>
              <a:buChar char="§"/>
            </a:pPr>
            <a:r>
              <a:rPr lang="en-GB" sz="1100">
                <a:ea typeface="+mn-lt"/>
                <a:cs typeface="+mn-lt"/>
              </a:rPr>
              <a:t>Preparation of </a:t>
            </a:r>
            <a:r>
              <a:rPr lang="en-GB" sz="1100" b="1">
                <a:ea typeface="+mn-lt"/>
                <a:cs typeface="+mn-lt"/>
              </a:rPr>
              <a:t>strategic noise maps</a:t>
            </a:r>
            <a:r>
              <a:rPr lang="en-GB" sz="1100">
                <a:ea typeface="+mn-lt"/>
                <a:cs typeface="+mn-lt"/>
              </a:rPr>
              <a:t> and action plans for supra-municipal agglomerations.</a:t>
            </a:r>
          </a:p>
          <a:p>
            <a:pPr marL="171450" indent="-171450" algn="just">
              <a:spcBef>
                <a:spcPts val="300"/>
              </a:spcBef>
              <a:spcAft>
                <a:spcPts val="300"/>
              </a:spcAft>
              <a:buFont typeface="Wingdings" panose="05000000000000000000" pitchFamily="2" charset="2"/>
              <a:buChar char="§"/>
            </a:pPr>
            <a:r>
              <a:rPr lang="en-GB" sz="1100">
                <a:ea typeface="+mn-lt"/>
                <a:cs typeface="+mn-lt"/>
              </a:rPr>
              <a:t>Creation of the </a:t>
            </a:r>
            <a:r>
              <a:rPr lang="en-GB" sz="1100" b="1">
                <a:ea typeface="+mn-lt"/>
                <a:cs typeface="+mn-lt"/>
              </a:rPr>
              <a:t>Citizens' Assembly for the Climate.</a:t>
            </a:r>
          </a:p>
          <a:p>
            <a:pPr marL="171450" indent="-171450" algn="just">
              <a:spcBef>
                <a:spcPts val="300"/>
              </a:spcBef>
              <a:spcAft>
                <a:spcPts val="300"/>
              </a:spcAft>
              <a:buFont typeface="Wingdings" panose="05000000000000000000" pitchFamily="2" charset="2"/>
              <a:buChar char="§"/>
            </a:pPr>
            <a:r>
              <a:rPr lang="en-GB" sz="1100">
                <a:ea typeface="+mn-lt"/>
                <a:cs typeface="+mn-lt"/>
              </a:rPr>
              <a:t>Approval of the </a:t>
            </a:r>
            <a:r>
              <a:rPr lang="en-GB" sz="1100" b="1">
                <a:ea typeface="+mn-lt"/>
                <a:cs typeface="+mn-lt"/>
              </a:rPr>
              <a:t>new Biodiversity Law.</a:t>
            </a:r>
          </a:p>
          <a:p>
            <a:pPr marL="171450" indent="-171450" algn="just">
              <a:spcBef>
                <a:spcPts val="300"/>
              </a:spcBef>
              <a:spcAft>
                <a:spcPts val="300"/>
              </a:spcAft>
              <a:buFont typeface="Wingdings" panose="05000000000000000000" pitchFamily="2" charset="2"/>
              <a:buChar char="§"/>
            </a:pPr>
            <a:r>
              <a:rPr lang="en-GB" sz="1100" b="1">
                <a:ea typeface="+mn-lt"/>
                <a:cs typeface="+mn-lt"/>
              </a:rPr>
              <a:t>Deploy the Catalan Nature Agency (ANAcat</a:t>
            </a:r>
            <a:r>
              <a:rPr lang="en-GB" sz="1100">
                <a:ea typeface="+mn-lt"/>
                <a:cs typeface="+mn-lt"/>
              </a:rPr>
              <a:t>), guaranteeing the participation of local bodies and the different actors in the territory in its development and activity.  ​</a:t>
            </a:r>
          </a:p>
          <a:p>
            <a:pPr marL="171450" indent="-171450" algn="just">
              <a:spcBef>
                <a:spcPts val="300"/>
              </a:spcBef>
              <a:spcAft>
                <a:spcPts val="300"/>
              </a:spcAft>
              <a:buFont typeface="Wingdings" panose="05000000000000000000" pitchFamily="2" charset="2"/>
              <a:buChar char="§"/>
            </a:pPr>
            <a:r>
              <a:rPr lang="en-GB" sz="1100">
                <a:ea typeface="+mn-lt"/>
                <a:cs typeface="+mn-lt"/>
              </a:rPr>
              <a:t>Deploy the Natural Heritage and Biodiversity Strategy and its four-year action plan, in line with the European Biodiversity Strategy. ​</a:t>
            </a:r>
          </a:p>
          <a:p>
            <a:pPr algn="just">
              <a:spcBef>
                <a:spcPts val="300"/>
              </a:spcBef>
              <a:spcAft>
                <a:spcPts val="300"/>
              </a:spcAft>
            </a:pPr>
            <a:endParaRPr lang="pt-BR" sz="1100" dirty="0">
              <a:ea typeface="+mn-lt"/>
              <a:cs typeface="+mn-lt"/>
            </a:endParaRPr>
          </a:p>
          <a:p>
            <a:pPr algn="just">
              <a:spcBef>
                <a:spcPts val="300"/>
              </a:spcBef>
              <a:spcAft>
                <a:spcPts val="300"/>
              </a:spcAft>
            </a:pPr>
            <a:endParaRPr lang="pt-BR" sz="1100" dirty="0">
              <a:ea typeface="+mn-lt"/>
              <a:cs typeface="+mn-lt"/>
            </a:endParaRPr>
          </a:p>
          <a:p>
            <a:pPr marL="171450" indent="-171450" algn="just">
              <a:spcBef>
                <a:spcPts val="300"/>
              </a:spcBef>
              <a:spcAft>
                <a:spcPts val="300"/>
              </a:spcAft>
              <a:buFont typeface="Wingdings" panose="05000000000000000000" pitchFamily="2" charset="2"/>
              <a:buChar char="§"/>
            </a:pPr>
            <a:endParaRPr lang="pt-BR" sz="1100" dirty="0">
              <a:ea typeface="+mn-lt"/>
              <a:cs typeface="+mn-lt"/>
            </a:endParaRPr>
          </a:p>
        </p:txBody>
      </p:sp>
      <p:sp>
        <p:nvSpPr>
          <p:cNvPr id="11" name="QuadreDeText 10"/>
          <p:cNvSpPr txBox="1"/>
          <p:nvPr/>
        </p:nvSpPr>
        <p:spPr>
          <a:xfrm>
            <a:off x="1168486" y="2867877"/>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88720" y="3172096"/>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692771"/>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AutoNum type="arabicPeriod"/>
            </a:pPr>
            <a:r>
              <a:rPr lang="en-GB" sz="1200"/>
              <a:t>Align energy policies with those for the preservation of the natural environment with an emphasis on the transition to renewable energies</a:t>
            </a:r>
          </a:p>
          <a:p>
            <a:pPr marL="342900" indent="-342900">
              <a:spcBef>
                <a:spcPts val="300"/>
              </a:spcBef>
              <a:spcAft>
                <a:spcPts val="300"/>
              </a:spcAft>
              <a:buAutoNum type="arabicPeriod"/>
            </a:pPr>
            <a:r>
              <a:rPr lang="en-GB" sz="1200"/>
              <a:t>Implement the green economy as a lever for climate action</a:t>
            </a:r>
          </a:p>
          <a:p>
            <a:pPr marL="342900" indent="-342900">
              <a:spcBef>
                <a:spcPts val="300"/>
              </a:spcBef>
              <a:spcAft>
                <a:spcPts val="300"/>
              </a:spcAft>
              <a:buAutoNum type="arabicPeriod"/>
            </a:pPr>
            <a:r>
              <a:rPr lang="en-GB" sz="1200"/>
              <a:t>Guarantee the conservation of biodiversity and the natural environment</a:t>
            </a:r>
          </a:p>
          <a:p>
            <a:pPr marL="342900" indent="-342900">
              <a:spcBef>
                <a:spcPts val="300"/>
              </a:spcBef>
              <a:spcAft>
                <a:spcPts val="300"/>
              </a:spcAft>
              <a:buAutoNum type="arabicPeriod"/>
            </a:pPr>
            <a:r>
              <a:rPr lang="en-GB" sz="1200"/>
              <a:t>Manage water us, taking into account the forecasts for its future availability, with specific focus on Catalan basins</a:t>
            </a:r>
          </a:p>
          <a:p>
            <a:pPr marL="342900" indent="-342900">
              <a:spcBef>
                <a:spcPts val="300"/>
              </a:spcBef>
              <a:spcAft>
                <a:spcPts val="300"/>
              </a:spcAft>
              <a:buAutoNum type="arabicPeriod"/>
            </a:pPr>
            <a:r>
              <a:rPr lang="en-GB" sz="1200"/>
              <a:t>Encourage the circular economy to reach zero waste</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Axis 4.</a:t>
            </a:r>
            <a:r>
              <a:rPr lang="en-GB" sz="1050">
                <a:solidFill>
                  <a:schemeClr val="bg1"/>
                </a:solidFill>
                <a:latin typeface="Arial" panose="020B0604020202020204" pitchFamily="34" charset="0"/>
                <a:cs typeface="Arial" panose="020B0604020202020204" pitchFamily="34" charset="0"/>
              </a:rPr>
              <a:t> </a:t>
            </a:r>
            <a:r>
              <a:rPr lang="en-GB" sz="1050" b="1">
                <a:solidFill>
                  <a:schemeClr val="bg1"/>
                </a:solidFill>
                <a:latin typeface="Arial" panose="020B0604020202020204" pitchFamily="34" charset="0"/>
                <a:cs typeface="Arial" panose="020B0604020202020204" pitchFamily="34" charset="0"/>
              </a:rPr>
              <a:t>For a green, balanced and well-connected country</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Climate Action</a:t>
            </a:r>
            <a:r>
              <a:rPr lang="en-GB" sz="105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219060" y="3233918"/>
            <a:ext cx="3352940" cy="3108543"/>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Develop the </a:t>
            </a:r>
            <a:r>
              <a:rPr lang="en-GB" sz="1100" b="1">
                <a:ea typeface="+mn-lt"/>
                <a:cs typeface="+mn-lt"/>
              </a:rPr>
              <a:t>National Pact for the Energy Transition</a:t>
            </a:r>
            <a:r>
              <a:rPr lang="en-GB" sz="1100">
                <a:ea typeface="+mn-lt"/>
                <a:cs typeface="+mn-lt"/>
              </a:rPr>
              <a:t> between political organizations, civil society, companies, citizens and unions, in order to reach 100% renewables by 2050. ​</a:t>
            </a:r>
          </a:p>
          <a:p>
            <a:pPr marL="171450" indent="-171450" algn="just">
              <a:spcBef>
                <a:spcPts val="300"/>
              </a:spcBef>
              <a:spcAft>
                <a:spcPts val="300"/>
              </a:spcAft>
              <a:buFont typeface="Wingdings" panose="05000000000000000000" pitchFamily="2" charset="2"/>
              <a:buChar char="§"/>
            </a:pPr>
            <a:r>
              <a:rPr lang="en-GB" sz="1100">
                <a:ea typeface="+mn-lt"/>
                <a:cs typeface="+mn-lt"/>
              </a:rPr>
              <a:t>Approval of the </a:t>
            </a:r>
            <a:r>
              <a:rPr lang="en-GB" sz="1100" b="1">
                <a:ea typeface="+mn-lt"/>
                <a:cs typeface="+mn-lt"/>
              </a:rPr>
              <a:t>Territorial Sector Plan for Renewable Energies,</a:t>
            </a:r>
            <a:r>
              <a:rPr lang="en-GB" sz="1100">
                <a:ea typeface="+mn-lt"/>
                <a:cs typeface="+mn-lt"/>
              </a:rPr>
              <a:t> which guarantees the achievement of a 100% renewable electricity system by 2050 in line with the European governance framework for energy and climate.</a:t>
            </a:r>
          </a:p>
          <a:p>
            <a:pPr marL="171450" indent="-171450" algn="just">
              <a:spcBef>
                <a:spcPts val="300"/>
              </a:spcBef>
              <a:spcAft>
                <a:spcPts val="300"/>
              </a:spcAft>
              <a:buFont typeface="Wingdings" panose="05000000000000000000" pitchFamily="2" charset="2"/>
              <a:buChar char="§"/>
            </a:pPr>
            <a:r>
              <a:rPr lang="en-GB" sz="1100">
                <a:ea typeface="+mn-lt"/>
                <a:cs typeface="+mn-lt"/>
              </a:rPr>
              <a:t>Creation of a </a:t>
            </a:r>
            <a:r>
              <a:rPr lang="en-GB" sz="1100" b="1">
                <a:ea typeface="+mn-lt"/>
                <a:cs typeface="+mn-lt"/>
              </a:rPr>
              <a:t>line of subsidies from the ICAEN</a:t>
            </a:r>
            <a:r>
              <a:rPr lang="en-GB" sz="1100">
                <a:ea typeface="+mn-lt"/>
                <a:cs typeface="+mn-lt"/>
              </a:rPr>
              <a:t> to encourage the implementation of renewables in urban, semi-urban and industrial lands and cooperative energy communities.</a:t>
            </a:r>
          </a:p>
          <a:p>
            <a:pPr marL="171450" indent="-171450" algn="just">
              <a:spcBef>
                <a:spcPts val="300"/>
              </a:spcBef>
              <a:spcAft>
                <a:spcPts val="300"/>
              </a:spcAft>
              <a:buFont typeface="Wingdings" panose="05000000000000000000" pitchFamily="2" charset="2"/>
              <a:buChar char="§"/>
            </a:pPr>
            <a:r>
              <a:rPr lang="en-GB" sz="1100" b="1">
                <a:ea typeface="+mn-lt"/>
                <a:cs typeface="+mn-lt"/>
              </a:rPr>
              <a:t>Creation of public energy.</a:t>
            </a:r>
          </a:p>
          <a:p>
            <a:pPr marL="171450" indent="-171450" algn="just">
              <a:spcBef>
                <a:spcPts val="300"/>
              </a:spcBef>
              <a:spcAft>
                <a:spcPts val="300"/>
              </a:spcAft>
              <a:buFont typeface="Wingdings" panose="05000000000000000000" pitchFamily="2" charset="2"/>
              <a:buChar char="§"/>
            </a:pPr>
            <a:r>
              <a:rPr lang="en-GB" sz="1100">
                <a:ea typeface="+mn-lt"/>
                <a:cs typeface="+mn-lt"/>
              </a:rPr>
              <a:t>Promotion of the </a:t>
            </a:r>
            <a:r>
              <a:rPr lang="en-GB" sz="1100" b="1">
                <a:ea typeface="+mn-lt"/>
                <a:cs typeface="+mn-lt"/>
              </a:rPr>
              <a:t>Biomass Strategy of Catalonia</a:t>
            </a:r>
            <a:r>
              <a:rPr lang="en-GB" sz="1100">
                <a:ea typeface="+mn-lt"/>
                <a:cs typeface="+mn-lt"/>
              </a:rPr>
              <a:t> at an interdepartmental level.</a:t>
            </a: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50193" y="1983919"/>
            <a:ext cx="2561071" cy="338554"/>
          </a:xfrm>
          <a:prstGeom prst="rect">
            <a:avLst/>
          </a:prstGeom>
          <a:noFill/>
        </p:spPr>
        <p:txBody>
          <a:bodyPr wrap="square" rtlCol="0">
            <a:spAutoFit/>
          </a:bodyPr>
          <a:lstStyle/>
          <a:p>
            <a:r>
              <a:rPr lang="en-GB" sz="1600" b="1" dirty="0"/>
              <a:t>Contribution to the SDGs </a:t>
            </a:r>
          </a:p>
        </p:txBody>
      </p:sp>
      <p:cxnSp>
        <p:nvCxnSpPr>
          <p:cNvPr id="41" name="Connector recte 40" title="Imatge decorativa"/>
          <p:cNvCxnSpPr/>
          <p:nvPr/>
        </p:nvCxnSpPr>
        <p:spPr>
          <a:xfrm>
            <a:off x="9050885" y="2322473"/>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87722" y="907902"/>
            <a:ext cx="1610680" cy="400110"/>
          </a:xfrm>
          <a:prstGeom prst="rect">
            <a:avLst/>
          </a:prstGeom>
          <a:noFill/>
        </p:spPr>
        <p:txBody>
          <a:bodyPr wrap="square" lIns="91440" tIns="45720" rIns="91440" bIns="45720" rtlCol="0" anchor="t">
            <a:spAutoFit/>
          </a:bodyPr>
          <a:lstStyle/>
          <a:p>
            <a:r>
              <a:rPr lang="en-GB" b="1"/>
              <a:t>64 measures</a:t>
            </a:r>
          </a:p>
        </p:txBody>
      </p:sp>
      <p:sp>
        <p:nvSpPr>
          <p:cNvPr id="33" name="QuadreDeText 32"/>
          <p:cNvSpPr txBox="1"/>
          <p:nvPr/>
        </p:nvSpPr>
        <p:spPr>
          <a:xfrm>
            <a:off x="10365327" y="899871"/>
            <a:ext cx="1893147" cy="369332"/>
          </a:xfrm>
          <a:prstGeom prst="rect">
            <a:avLst/>
          </a:prstGeom>
          <a:noFill/>
        </p:spPr>
        <p:txBody>
          <a:bodyPr wrap="square" lIns="91440" tIns="45720" rIns="91440" bIns="45720" rtlCol="0" anchor="t">
            <a:spAutoFit/>
          </a:bodyPr>
          <a:lstStyle/>
          <a:p>
            <a:r>
              <a:rPr lang="en-GB" b="1" dirty="0"/>
              <a:t>38 sub-measures</a:t>
            </a:r>
          </a:p>
        </p:txBody>
      </p:sp>
      <p:sp>
        <p:nvSpPr>
          <p:cNvPr id="4" name="Triangle isòsceles 3" title="Imatge decorativa"/>
          <p:cNvSpPr/>
          <p:nvPr/>
        </p:nvSpPr>
        <p:spPr>
          <a:xfrm rot="5400000">
            <a:off x="9169570" y="1684421"/>
            <a:ext cx="301689" cy="250257"/>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453655" y="1660351"/>
            <a:ext cx="2595915" cy="307777"/>
          </a:xfrm>
          <a:prstGeom prst="rect">
            <a:avLst/>
          </a:prstGeom>
        </p:spPr>
        <p:txBody>
          <a:bodyPr wrap="square">
            <a:spAutoFit/>
          </a:bodyPr>
          <a:lstStyle/>
          <a:p>
            <a:pPr algn="just">
              <a:spcBef>
                <a:spcPts val="300"/>
              </a:spcBef>
              <a:spcAft>
                <a:spcPts val="300"/>
              </a:spcAft>
            </a:pPr>
            <a:r>
              <a:rPr lang="en-GB" sz="1400"/>
              <a:t>Green transformation</a:t>
            </a:r>
          </a:p>
        </p:txBody>
      </p:sp>
      <p:sp>
        <p:nvSpPr>
          <p:cNvPr id="21" name="QuadreDeText 20"/>
          <p:cNvSpPr txBox="1"/>
          <p:nvPr/>
        </p:nvSpPr>
        <p:spPr>
          <a:xfrm>
            <a:off x="8430628" y="3221726"/>
            <a:ext cx="3352940" cy="3770263"/>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Develop a roadmap to create a </a:t>
            </a:r>
            <a:r>
              <a:rPr lang="en-GB" sz="1100" b="1">
                <a:ea typeface="+mn-lt"/>
                <a:cs typeface="+mn-lt"/>
              </a:rPr>
              <a:t>National Water Pact </a:t>
            </a:r>
            <a:r>
              <a:rPr lang="en-GB" sz="1100">
                <a:ea typeface="+mn-lt"/>
                <a:cs typeface="+mn-lt"/>
              </a:rPr>
              <a:t>with all actors involved in managing the comprehensive water cycle.</a:t>
            </a:r>
          </a:p>
          <a:p>
            <a:pPr marL="171450" indent="-171450" algn="just">
              <a:spcBef>
                <a:spcPts val="300"/>
              </a:spcBef>
              <a:spcAft>
                <a:spcPts val="300"/>
              </a:spcAft>
              <a:buFont typeface="Wingdings" panose="05000000000000000000" pitchFamily="2" charset="2"/>
              <a:buChar char="§"/>
            </a:pPr>
            <a:r>
              <a:rPr lang="en-GB" sz="1100" b="1">
                <a:ea typeface="+mn-lt"/>
                <a:cs typeface="+mn-lt"/>
              </a:rPr>
              <a:t>Promote the modification of the Ebro Hydrological Plan</a:t>
            </a:r>
            <a:r>
              <a:rPr lang="en-GB" sz="1100">
                <a:ea typeface="+mn-lt"/>
                <a:cs typeface="+mn-lt"/>
              </a:rPr>
              <a:t> to guarantee the ecological flows of all the rivers in the basin, environmental balance and ensure an efficient use of water. ​</a:t>
            </a:r>
          </a:p>
          <a:p>
            <a:pPr marL="171450" indent="-171450" algn="just">
              <a:spcBef>
                <a:spcPts val="300"/>
              </a:spcBef>
              <a:spcAft>
                <a:spcPts val="300"/>
              </a:spcAft>
              <a:buFont typeface="Wingdings" panose="05000000000000000000" pitchFamily="2" charset="2"/>
              <a:buChar char="§"/>
            </a:pPr>
            <a:r>
              <a:rPr lang="en-GB" sz="1100">
                <a:ea typeface="+mn-lt"/>
                <a:cs typeface="+mn-lt"/>
              </a:rPr>
              <a:t>Promote the </a:t>
            </a:r>
            <a:r>
              <a:rPr lang="en-GB" sz="1100" b="1">
                <a:ea typeface="+mn-lt"/>
                <a:cs typeface="+mn-lt"/>
              </a:rPr>
              <a:t>collection of public water,</a:t>
            </a:r>
            <a:r>
              <a:rPr lang="en-GB" sz="1100">
                <a:ea typeface="+mn-lt"/>
                <a:cs typeface="+mn-lt"/>
              </a:rPr>
              <a:t> creating the regulatory framework that facilitates its remunicipalisation.</a:t>
            </a:r>
          </a:p>
          <a:p>
            <a:pPr marL="171450" indent="-171450" algn="just">
              <a:spcBef>
                <a:spcPts val="300"/>
              </a:spcBef>
              <a:spcAft>
                <a:spcPts val="300"/>
              </a:spcAft>
              <a:buFont typeface="Wingdings" panose="05000000000000000000" pitchFamily="2" charset="2"/>
              <a:buChar char="§"/>
            </a:pPr>
            <a:r>
              <a:rPr lang="en-GB" sz="1100">
                <a:ea typeface="+mn-lt"/>
                <a:cs typeface="+mn-lt"/>
              </a:rPr>
              <a:t>Approval of a new law on </a:t>
            </a:r>
            <a:r>
              <a:rPr lang="en-GB" sz="1100" b="1">
                <a:ea typeface="+mn-lt"/>
                <a:cs typeface="+mn-lt"/>
              </a:rPr>
              <a:t>waste prevention and management</a:t>
            </a:r>
            <a:r>
              <a:rPr lang="en-GB" sz="1100">
                <a:ea typeface="+mn-lt"/>
                <a:cs typeface="+mn-lt"/>
              </a:rPr>
              <a:t> and efficient use of resources with the aim of achieving zero waste and neutrality in the emission of greenhouse gases.</a:t>
            </a:r>
          </a:p>
          <a:p>
            <a:pPr marL="171450" indent="-171450" algn="just">
              <a:spcBef>
                <a:spcPts val="300"/>
              </a:spcBef>
              <a:spcAft>
                <a:spcPts val="300"/>
              </a:spcAft>
              <a:buFont typeface="Wingdings" panose="05000000000000000000" pitchFamily="2" charset="2"/>
              <a:buChar char="§"/>
            </a:pPr>
            <a:r>
              <a:rPr lang="en-GB" sz="1100">
                <a:ea typeface="+mn-lt"/>
                <a:cs typeface="+mn-lt"/>
              </a:rPr>
              <a:t>Construction of </a:t>
            </a:r>
            <a:r>
              <a:rPr lang="en-GB" sz="1100" b="1">
                <a:ea typeface="+mn-lt"/>
                <a:cs typeface="+mn-lt"/>
              </a:rPr>
              <a:t>new municipal waste infrastructures</a:t>
            </a:r>
            <a:r>
              <a:rPr lang="en-GB" sz="1100">
                <a:ea typeface="+mn-lt"/>
                <a:cs typeface="+mn-lt"/>
              </a:rPr>
              <a:t> using the best available techniques.</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and approval of the </a:t>
            </a:r>
            <a:r>
              <a:rPr lang="en-GB" sz="1100" b="1">
                <a:ea typeface="+mn-lt"/>
                <a:cs typeface="+mn-lt"/>
              </a:rPr>
              <a:t>National Plan for the Asbestos Eradication.</a:t>
            </a:r>
          </a:p>
          <a:p>
            <a:pPr algn="just">
              <a:spcBef>
                <a:spcPts val="300"/>
              </a:spcBef>
              <a:spcAft>
                <a:spcPts val="300"/>
              </a:spcAft>
            </a:pPr>
            <a:endParaRPr lang="pt-BR" sz="1100" dirty="0">
              <a:ea typeface="+mn-lt"/>
              <a:cs typeface="+mn-lt"/>
            </a:endParaRPr>
          </a:p>
        </p:txBody>
      </p:sp>
      <p:sp>
        <p:nvSpPr>
          <p:cNvPr id="7" name="AutoShape 3" descr="data:image/jpg;base64,%20/9j/4AAQSkZJRgABAQEAYABgAAD/2wBDAAUDBAQEAwUEBAQFBQUGBwwIBwcHBw8LCwkMEQ8SEhEPERETFhwXExQaFRERGCEYGh0dHx8fExciJCIeJBweHx7/2wBDAQUFBQcGBw4ICA4eFBEUHh4eHh4eHh4eHh4eHh4eHh4eHh4eHh4eHh4eHh4eHh4eHh4eHh4eHh4eHh4eHh4eHh7/wAARCAAuAC0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r/Dnh9tYilk+0iACVYU+XdudgSM+g4PNVNL02O7WZpLyK3MRA2uRlvpV7wlrkeiXEkzi6LbgwSJwEfAPDA9uRz1qDRTatHcG50ua9JZdpjH3Cc8Z7V+b0qeHlGHfqfrGJq4ynKq22o6WH3GjWsMip/aUbgj76kY7+9UdQsfssUMizxzLLn7hBKn0NbT/2c0hX/hH7tMLtwI14PqeeSMr9apavbPJFAtvpVxb7QQxMeAzdzx+H5VpiMND2b5VqYYHMKvtoqpLTzsY9KvepxY3pYgWsxI64WomR43KSKVYdQa8iVOUd0fU08RSqO0JXGGrVjqN5ZRyx2suxZcb+M5qsaktLe4u7hLe1hkmlc4VEXJNOk5qa5NycTGlKk/a7HUeGdO8VeIEcWaR+RncZZlAQsOwPc9Bx6Cs7WLnX9LuGsdRj8hwSdrRjBB64PQiuw0qHxZ4PW0k8m4lhmhKtCvzRxNgnnuD06cVx3iG5u9U8uae8ku7rfJI6OwLoGCYUY4/hPAr6DEUnTw6d3zHxWDrwrYxpqLplKHVr6FdqSJjJJyg5z1qrJI00hkfbk46DAqOlXvXgVK05q0mfZ0MJRpPmpqwGr2iXlzY3DzWc7QXO0eWwODkHOP8A61USpzSbfpRRm6c1JdCsTRVek4PqelWPjLUrzVNKOsXv2K0h2tdfLtSbrwe/4dKg+I+n6Zp+qaff6DDBFHdbpJZY2yihSvI7LnJ6V585kcLvdm2jAyc4FKWlMQiMjGNTlVLHAP0r155q503CSv5nzVPht06yqQlZdV0GyHMjkc5YnP40L3o2n2pQp9q8WV27n1UEoxSP/9k="/>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8" name="AutoShape 4" descr="data:image/jpg;base64,%20/9j/4AAQSkZJRgABAQEAYABgAAD/2wBDAAUDBAQEAwUEBAQFBQUGBwwIBwcHBw8LCwkMEQ8SEhEPERETFhwXExQaFRERGCEYGh0dHx8fExciJCIeJBweHx7/2wBDAQUFBQcGBw4ICA4eFBEUHh4eHh4eHh4eHh4eHh4eHh4eHh4eHh4eHh4eHh4eHh4eHh4eHh4eHh4eHh4eHh4eHh7/wAARCAAt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ttD0GHU9LlvpNTitfKuY4ZFkU4RW/jLenXj2o1fQ7ey1TT7ePUPMtr2JZllkTYVUkjkE8dM/jTdA1exsbC7sNQs5rmC5nhkcRsBlUJJXn1zT9V1C31nxXHeW9rdTiZlBt5dpJPQIuONoGAPpX5xag6Ksve07n1N6vtH2Fh0GykjZjrFurByuwuucYzu69Kp6vpkFjawTQ6hDctIcMiMCUOOc4Nb1ksawCKfwqZJNu1WVUycYHPP6+9IY4UmjP/CMTr1Ugxxncfpn8a1nhqbjorP5mSrTT1f5HH0orc121nmw0OkyWkcO7eG2gKOuOD7MfxNYY6151Wm6crHbTnzq4Hqa2vDWg+INRkW+0e0ciB8idiFQMPduDWI/Rq7L4lzTWtzpuk28jxafBYRNCithWLDlvc57+1bYanDllUney7GdacrqEepm64fE2jzpBqaSWzFxIp8pMOQQc7gOegrS0e18d6pAL6yWTy24SWRUQN7LkdPpxT/Bc0+qWMnh3WFmawuTizuZVJFvcfw4Y9j0x/jWJ4s1LWrvV5YtWkeKa3PleQnypHjjCgdu9dsuWEfa3lZ9P8zmV5S5LK6Ha3deIrG6ez1VXglwcrJAgyDkZBx05PSsRa66/ml1D4X2t1fu0k1rqLQW0jnLGMoCVz3AP8q5Eda4sXFxmtbpq+p1Yd3i9LNAeprpNP8UR/wBlwaZrmjW+rwW4227PIY5Y1/uhwDxXOleTzSbfesqVWdJ3iy5041PiOl8R+MLjVtJh0iCwgsLC3kV4Y4mJZSAerHr19Kk/4Sy1v4I18R6DBqs8YCrcrMYZWA6BiAd1ctt96NvvW312vzczf+X3Gf1ala1jX8Sa/Lq6W9rFaw2Gn2oPkWsP3VJ6knufescUu33pQvvWFSpOpLmkzWEIwVon/9k="/>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9" name="AutoShape 5" descr="data:image/jpg;base64,%20/9j/4AAQSkZJRgABAQEAYABgAAD/2wBDAAUDBAQEAwUEBAQFBQUGBwwIBwcHBw8LCwkMEQ8SEhEPERETFhwXExQaFRERGCEYGh0dHx8fExciJCIeJBweHx7/2wBDAQUFBQcGBw4ICA4eFBEUHh4eHh4eHh4eHh4eHh4eHh4eHh4eHh4eHh4eHh4eHh4eHh4eHh4eHh4eHh4eHh4eHh7/wAARCAAuAC0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A8NeE7bWtIn1WbXrawWK/S2mWVDiJXyfMY9OxwPWo9c8KRaf4n07SY9UBt7+3juEnuI/JaJXDcOpPyn5f1FP8ACfiLR9M0m/0vWdNnv7e7voJpI42Cho03bhnIIPzAj6c07xP4k0fV/FWm3ptryfT7OzjtXN0qPNPtDYdhnaTlhxnovWvI9zl8z5393yLuO0/wnZTyosuuxRqZTGSzoAQMcg7u+cj2FclKSkroJCwVioIPXB6119prfguJFWTw/cO+8MZFjRSBg5UfN3z+lRSax4QkRlbRJkOyRRshjHzHOw53cbePr+ApSUWtBSjBrRnKb2/vN+dKrSHPzt+dMGcDPWnxDOayMBJPvt9TWx4U8K694pvDa6Hp0t0y/fk+7HH/ALzHgfzqv4dtNPvvEdlZ6pe/YrGa4VJ58Z2KT1/pntnNfaGg6TpmgaDHY6LZxx2sMe6NI/8AlocdSe5PrXRQo+01ex14XC+2bbeiPmrWPhG/h3T1vPFXiqz0uNiFDQ2M10oJ7FlAAP1qunwl1XU9KfVPCetaX4itkOCIGMUufQo/Q+xIqOJdc+IniltF+0T2V3MHkmhmJWMtncDjrg9cH14rvvgh4R1zwd47e31O+gia4tQZLSOUMXUqW3Ef7LDGff0NXGnGUrKOhpCjCcrKPu9zwfULO7068ksr+2mtbmI7XilQqyn3BpkHevqr4++HPDepeDbnVdXlisryzTNtd4+ct2jI/iB9O3X1r5WtuhyPSsqtL2crGGIoexna5G/3j9a9H+G3xd13wlBHp13H/aulpwsUj4kiH+w3p7H8MVwDWcuT8yfmab9lk/vLUQlKDvEyp1J03eLPebn4oeCrrU/+Ei0uU6NrskSQSyXunPcL5SknaBGwAPP3sngYqCT4seDNH1O917TtOuNY1+9QJNdCE28W1QAFAZmKj5R0zmvDDbuO600wsO4rX6xM6PrlTyOh8eeNte8Z34uNXuAIYyfJtouIovoO59zzWFac7vwqPym9RU9lG3z9O1YtuTuzmlKUneR//9k="/>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0" name="AutoShape 6"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gfD3hXT9R8G6l4mvNcFrHp11FFcW8du0kixuceZ2B9h14NausfDu0svEk2kR+I4MRafBeb7lRCxaXawj2k/eEZ3fp3rI8LeItN07wrreg6jbXUq6nc2jloQpAjik3ODkjkgkD364rR1LxjoOqeONb17VNDN5b39wv2aOaNXaCEcAY3AbgoXHOMj0r3n7Tmfb/AIY+dXs+Vdx//CvbQRwN/wAJPYSSSxq4hidGk5XJGN2ODnOe1cl4j00aPrd1pgu4bsQMo86FgyPlQeCOD1x+FdNY654Ht9RWd9CuJIRDKhQWsSnc2Np+/wBvm5z7AcmnSa94HW3jS30GXzF2li9nCQ/7zLfx8ZXinGU09U2Eowa00OGpR1rrPEWseE7zSbiHS9GltLuRw8b+RGoUAjK5DEgYBPA6n0HPJjrW8ZNrVGMkl1A9TSUp6mtrwTp1pqevpDfq72sME11LEjbWlWKNpDGD2LbcfjTk0ldiSu7EOieH9T1iCa4tI4EtYGCy3Nzcx28KMei75GA3H0Bz7VDrekaho10ttqNv5TugkjZXWRJEPRkdSVZfcEivZPDOjzeOvDfh7S7zw3Y2NhLPOjJagQXEG87o7mFWbdKm0BWJBztzmqeuxta6N4f0TUvCNh/ZdxqDw+XbsJptPjlZURWmVjicn5yDwSMY9OVYl81rHT9X9254xSjrVnV7T7Bqt3Y+YJPs87xbx0baSM/pVYda607nM9APU1d0HUJtL1ux1GGZ4Wt50k3p1ABGf0zVUxtuPTrR5TeopNXVgTsz3KKTXNV8Wa7JpWgadZ3WpWch0rXbVpQpG5SoEjyFIsxB0OAvPHFQ32t3ui6/4p1aTw7p+lWxhmh/tMRyxSXc5GEaOMv5ZYvl9wTIHPB5rxhJLxLZrZLqZYGOWiErBD9V6UXEl3cbftF1LPsGF82Rm2j2z0rlWG13Oh4grksx3MSWPJJ7mgdaf5TeooEbZ7V1nOf/2Q=="/>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2" name="AutoShape 2"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mfhp4D/4TKK/lOqCyFtLHCoEJkJZwxDNj7sY2nLdsisjw5oVnqn2pLnVYrOSCQIu8rtcHPIyR6fqK6T4SePNP8HW1/DfW2oOZ7mK4VrMoDKIwwMEm4j9227nGenQ1i+FhZyzteXXh64voBPKzmK3WVVDJ8q4JAODz+tTZaH6hOpiY1KvM7R05dvmXLzwPaw2f2iHxFYyHyTII/NTcSBJlfvf7Cf8AfftS6V4Isr2OdpPEVnA0d7NbKrOg3hCAHGW6NnPp71sRQaK4uj/wgOojZhCosYyUYs2Od2c8p0/u1U1C78K2dnDLc+CbyBGLL5ktuiCVs8gfN8uPb8adkcyxWIl7qk7/AC/zOb8U6Da6LDbvb6tb6gZXdW8kjCbQOvOe/wBODWCKt6xPa3Wpz3Flbi3t3P7uMIF2jHoOKqCoZ7dBTVNc7uwPU1paZrmoadZyWlsYfJd/MZZIg3zcYPP0H5VmnqauaJpeoa1qkGmaXavc3c7bUjX9ST2A6kngChFVY03F+02N+L4h+Ko9/l30QDSCQDyFwrDuvp1P5mrWhWnib4jzPp7XdikWnxyXclzcIUWNSctllB6noD1rXuPBPhX7Jb6SdYmsdRVPPbWLhD9gul3EOkeBn5drbW/jIIHau+tfB2mT/BbXdTtUnt9HsYpfslrIpSa5uEO1ri49+oWPoo96uz6nz1fHYWkk6MLSbte23n/XzPnZhgkdcHGaQUDpQKzPpRT94/Wuk+F1ul58RdBsZjJ5F3fRwTqjld8bHDKSOcEEg1zxibJ5HWnRCaKRZIpGjkU5VkYgqfUEdKaZlWh7SnKC6o+4/wCzrA/F0WDWVubSLw7CI4TECi7blyuB0GMDH0rm9Y/5IV43/wCvzUf/AEea+Sv7R1jzvO/ta/8AN27d/wBqfdjrjOc49qYb3VDA8B1K8MTkl0Nw+1ieuRnBzVcx8rT4aqRcW6mzXTsUR0FKKf5TeooETZ6ioPrrn//Z"/>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3" name="AutoShape 9" descr="data:image/jpg;base64,%20/9j/4AAQSkZJRgABAQEAYABgAAD/2wBDAAUDBAQEAwUEBAQFBQUGBwwIBwcHBw8LCwkMEQ8SEhEPERETFhwXExQaFRERGCEYGh0dHx8fExciJCIeJBweHx7/2wBDAQUFBQcGBw4ICA4eFBEUHh4eHh4eHh4eHh4eHh4eHh4eHh4eHh4eHh4eHh4eHh4eHh4eHh4eHh4eHh4eHh4eHh7/wAARCAAuAC0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r/Dnh9tYilk+0iACVYU+XdudgSM+g4PNVNL02O7WZpLyK3MRA2uRlvpV7wlrkeiXEkzi6LbgwSJwEfAPDA9uRz1qDRTatHcG50ua9JZdpjH3Cc8Z7V+b0qeHlGHfqfrGJq4ynKq22o6WH3GjWsMip/aUbgj76kY7+9UdQsfssUMizxzLLn7hBKn0NbT/2c0hX/hH7tMLtwI14PqeeSMr9apavbPJFAtvpVxb7QQxMeAzdzx+H5VpiMND2b5VqYYHMKvtoqpLTzsY9KvepxY3pYgWsxI64WomR43KSKVYdQa8iVOUd0fU08RSqO0JXGGrVjqN5ZRyx2suxZcb+M5qsaktLe4u7hLe1hkmlc4VEXJNOk5qa5NycTGlKk/a7HUeGdO8VeIEcWaR+RncZZlAQsOwPc9Bx6Cs7WLnX9LuGsdRj8hwSdrRjBB64PQiuw0qHxZ4PW0k8m4lhmhKtCvzRxNgnnuD06cVx3iG5u9U8uae8ku7rfJI6OwLoGCYUY4/hPAr6DEUnTw6d3zHxWDrwrYxpqLplKHVr6FdqSJjJJyg5z1qrJI00hkfbk46DAqOlXvXgVK05q0mfZ0MJRpPmpqwGr2iXlzY3DzWc7QXO0eWwODkHOP8A61USpzSbfpRRm6c1JdCsTRVek4PqelWPjLUrzVNKOsXv2K0h2tdfLtSbrwe/4dKg+I+n6Zp+qaff6DDBFHdbpJZY2yihSvI7LnJ6V585kcLvdm2jAyc4FKWlMQiMjGNTlVLHAP0r155q503CSv5nzVPht06yqQlZdV0GyHMjkc5YnP40L3o2n2pQp9q8WV27n1UEoxSP/9k="/>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4" name="AutoShape 10" descr="data:image/jpg;base64,%20/9j/4AAQSkZJRgABAQEAYABgAAD/2wBDAAUDBAQEAwUEBAQFBQUGBwwIBwcHBw8LCwkMEQ8SEhEPERETFhwXExQaFRERGCEYGh0dHx8fExciJCIeJBweHx7/2wBDAQUFBQcGBw4ICA4eFBEUHh4eHh4eHh4eHh4eHh4eHh4eHh4eHh4eHh4eHh4eHh4eHh4eHh4eHh4eHh4eHh4eHh7/wAARCAAt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ttD0GHU9LlvpNTitfKuY4ZFkU4RW/jLenXj2o1fQ7ey1TT7ePUPMtr2JZllkTYVUkjkE8dM/jTdA1exsbC7sNQs5rmC5nhkcRsBlUJJXn1zT9V1C31nxXHeW9rdTiZlBt5dpJPQIuONoGAPpX5xag6Ksve07n1N6vtH2Fh0GykjZjrFurByuwuucYzu69Kp6vpkFjawTQ6hDctIcMiMCUOOc4Nb1ksawCKfwqZJNu1WVUycYHPP6+9IY4UmjP/CMTr1Ugxxncfpn8a1nhqbjorP5mSrTT1f5HH0orc121nmw0OkyWkcO7eG2gKOuOD7MfxNYY6151Wm6crHbTnzq4Hqa2vDWg+INRkW+0e0ciB8idiFQMPduDWI/Rq7L4lzTWtzpuk28jxafBYRNCithWLDlvc57+1bYanDllUney7GdacrqEepm64fE2jzpBqaSWzFxIp8pMOQQc7gOegrS0e18d6pAL6yWTy24SWRUQN7LkdPpxT/Bc0+qWMnh3WFmawuTizuZVJFvcfw4Y9j0x/jWJ4s1LWrvV5YtWkeKa3PleQnypHjjCgdu9dsuWEfa3lZ9P8zmV5S5LK6Ha3deIrG6ez1VXglwcrJAgyDkZBx05PSsRa66/ml1D4X2t1fu0k1rqLQW0jnLGMoCVz3AP8q5Eda4sXFxmtbpq+p1Yd3i9LNAeprpNP8UR/wBlwaZrmjW+rwW4227PIY5Y1/uhwDxXOleTzSbfesqVWdJ3iy5041PiOl8R+MLjVtJh0iCwgsLC3kV4Y4mJZSAerHr19Kk/4Sy1v4I18R6DBqs8YCrcrMYZWA6BiAd1ctt96NvvW312vzczf+X3Gf1ala1jX8Sa/Lq6W9rFaw2Gn2oPkWsP3VJ6knufescUu33pQvvWFSpOpLmkzWEIwVon/9k="/>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6" name="AutoShape 11" descr="data:image/jpg;base64,%20/9j/4AAQSkZJRgABAQEAYABgAAD/2wBDAAUDBAQEAwUEBAQFBQUGBwwIBwcHBw8LCwkMEQ8SEhEPERETFhwXExQaFRERGCEYGh0dHx8fExciJCIeJBweHx7/2wBDAQUFBQcGBw4ICA4eFBEUHh4eHh4eHh4eHh4eHh4eHh4eHh4eHh4eHh4eHh4eHh4eHh4eHh4eHh4eHh4eHh4eHh7/wAARCAAuAC0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A8NeE7bWtIn1WbXrawWK/S2mWVDiJXyfMY9OxwPWo9c8KRaf4n07SY9UBt7+3juEnuI/JaJXDcOpPyn5f1FP8ACfiLR9M0m/0vWdNnv7e7voJpI42Cho03bhnIIPzAj6c07xP4k0fV/FWm3ptryfT7OzjtXN0qPNPtDYdhnaTlhxnovWvI9zl8z5393yLuO0/wnZTyosuuxRqZTGSzoAQMcg7u+cj2FclKSkroJCwVioIPXB6119prfguJFWTw/cO+8MZFjRSBg5UfN3z+lRSax4QkRlbRJkOyRRshjHzHOw53cbePr+ApSUWtBSjBrRnKb2/vN+dKrSHPzt+dMGcDPWnxDOayMBJPvt9TWx4U8K694pvDa6Hp0t0y/fk+7HH/ALzHgfzqv4dtNPvvEdlZ6pe/YrGa4VJ58Z2KT1/pntnNfaGg6TpmgaDHY6LZxx2sMe6NI/8AlocdSe5PrXRQo+01ex14XC+2bbeiPmrWPhG/h3T1vPFXiqz0uNiFDQ2M10oJ7FlAAP1qunwl1XU9KfVPCetaX4itkOCIGMUufQo/Q+xIqOJdc+IniltF+0T2V3MHkmhmJWMtncDjrg9cH14rvvgh4R1zwd47e31O+gia4tQZLSOUMXUqW3Ef7LDGff0NXGnGUrKOhpCjCcrKPu9zwfULO7068ksr+2mtbmI7XilQqyn3BpkHevqr4++HPDepeDbnVdXlisryzTNtd4+ct2jI/iB9O3X1r5WtuhyPSsqtL2crGGIoexna5G/3j9a9H+G3xd13wlBHp13H/aulpwsUj4kiH+w3p7H8MVwDWcuT8yfmab9lk/vLUQlKDvEyp1J03eLPebn4oeCrrU/+Ei0uU6NrskSQSyXunPcL5SknaBGwAPP3sngYqCT4seDNH1O917TtOuNY1+9QJNdCE28W1QAFAZmKj5R0zmvDDbuO600wsO4rX6xM6PrlTyOh8eeNte8Z34uNXuAIYyfJtouIovoO59zzWFac7vwqPym9RU9lG3z9O1YtuTuzmlKUneR//9k="/>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7" name="AutoShape 12"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gfD3hXT9R8G6l4mvNcFrHp11FFcW8du0kixuceZ2B9h14NausfDu0svEk2kR+I4MRafBeb7lRCxaXawj2k/eEZ3fp3rI8LeItN07wrreg6jbXUq6nc2jloQpAjik3ODkjkgkD364rR1LxjoOqeONb17VNDN5b39wv2aOaNXaCEcAY3AbgoXHOMj0r3n7Tmfb/AIY+dXs+Vdx//CvbQRwN/wAJPYSSSxq4hidGk5XJGN2ODnOe1cl4j00aPrd1pgu4bsQMo86FgyPlQeCOD1x+FdNY654Ht9RWd9CuJIRDKhQWsSnc2Np+/wBvm5z7AcmnSa94HW3jS30GXzF2li9nCQ/7zLfx8ZXinGU09U2Eowa00OGpR1rrPEWseE7zSbiHS9GltLuRw8b+RGoUAjK5DEgYBPA6n0HPJjrW8ZNrVGMkl1A9TSUp6mtrwTp1pqevpDfq72sME11LEjbWlWKNpDGD2LbcfjTk0ldiSu7EOieH9T1iCa4tI4EtYGCy3Nzcx28KMei75GA3H0Bz7VDrekaho10ttqNv5TugkjZXWRJEPRkdSVZfcEivZPDOjzeOvDfh7S7zw3Y2NhLPOjJagQXEG87o7mFWbdKm0BWJBztzmqeuxta6N4f0TUvCNh/ZdxqDw+XbsJptPjlZURWmVjicn5yDwSMY9OVYl81rHT9X9254xSjrVnV7T7Bqt3Y+YJPs87xbx0baSM/pVYda607nM9APU1d0HUJtL1ux1GGZ4Wt50k3p1ABGf0zVUxtuPTrR5TeopNXVgTsz3KKTXNV8Wa7JpWgadZ3WpWch0rXbVpQpG5SoEjyFIsxB0OAvPHFQ32t3ui6/4p1aTw7p+lWxhmh/tMRyxSXc5GEaOMv5ZYvl9wTIHPB5rxhJLxLZrZLqZYGOWiErBD9V6UXEl3cbftF1LPsGF82Rm2j2z0rlWG13Oh4grksx3MSWPJJ7mgdaf5TeooEbZ7V1nOf/2Q=="/>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8" name="AutoShape 8"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mfhp4D/4TKK/lOqCyFtLHCoEJkJZwxDNj7sY2nLdsisjw5oVnqn2pLnVYrOSCQIu8rtcHPIyR6fqK6T4SePNP8HW1/DfW2oOZ7mK4VrMoDKIwwMEm4j9227nGenQ1i+FhZyzteXXh64voBPKzmK3WVVDJ8q4JAODz+tTZaH6hOpiY1KvM7R05dvmXLzwPaw2f2iHxFYyHyTII/NTcSBJlfvf7Cf8AfftS6V4Isr2OdpPEVnA0d7NbKrOg3hCAHGW6NnPp71sRQaK4uj/wgOojZhCosYyUYs2Od2c8p0/u1U1C78K2dnDLc+CbyBGLL5ktuiCVs8gfN8uPb8adkcyxWIl7qk7/AC/zOb8U6Da6LDbvb6tb6gZXdW8kjCbQOvOe/wBODWCKt6xPa3Wpz3Flbi3t3P7uMIF2jHoOKqCoZ7dBTVNc7uwPU1paZrmoadZyWlsYfJd/MZZIg3zcYPP0H5VmnqauaJpeoa1qkGmaXavc3c7bUjX9ST2A6kngChFVY03F+02N+L4h+Ko9/l30QDSCQDyFwrDuvp1P5mrWhWnib4jzPp7XdikWnxyXclzcIUWNSctllB6noD1rXuPBPhX7Jb6SdYmsdRVPPbWLhD9gul3EOkeBn5drbW/jIIHau+tfB2mT/BbXdTtUnt9HsYpfslrIpSa5uEO1ri49+oWPoo96uz6nz1fHYWkk6MLSbte23n/XzPnZhgkdcHGaQUDpQKzPpRT94/Wuk+F1ul58RdBsZjJ5F3fRwTqjld8bHDKSOcEEg1zxibJ5HWnRCaKRZIpGjkU5VkYgqfUEdKaZlWh7SnKC6o+4/wCzrA/F0WDWVubSLw7CI4TECi7blyuB0GMDH0rm9Y/5IV43/wCvzUf/AEea+Sv7R1jzvO/ta/8AN27d/wBqfdjrjOc49qYb3VDA8B1K8MTkl0Nw+1ieuRnBzVcx8rT4aqRcW6mzXTsUR0FKKf5TeooETZ6ioPrrn//Z"/>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pic>
        <p:nvPicPr>
          <p:cNvPr id="30" name="Imatge 29" descr="D:\46766699v\Downloads\ODS\ICONES CATALA 8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05853" y="2363888"/>
            <a:ext cx="414020" cy="414020"/>
          </a:xfrm>
          <a:prstGeom prst="rect">
            <a:avLst/>
          </a:prstGeom>
          <a:noFill/>
          <a:ln>
            <a:noFill/>
          </a:ln>
        </p:spPr>
      </p:pic>
      <p:pic>
        <p:nvPicPr>
          <p:cNvPr id="31" name="Imatge 30" descr="D:\46766699v\Downloads\ODS\ICONES CATALA 17R.jpg" title="Imatge decorativ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97245" y="2355395"/>
            <a:ext cx="414020" cy="414020"/>
          </a:xfrm>
          <a:prstGeom prst="rect">
            <a:avLst/>
          </a:prstGeom>
          <a:noFill/>
          <a:ln>
            <a:noFill/>
          </a:ln>
        </p:spPr>
      </p:pic>
      <p:pic>
        <p:nvPicPr>
          <p:cNvPr id="32" name="Imatge 31" descr="D:\46766699v\Downloads\ODS\ICONES CATALA 9R.jpg" title="Imatge decorativa"/>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47484" y="2355395"/>
            <a:ext cx="414020" cy="414020"/>
          </a:xfrm>
          <a:prstGeom prst="rect">
            <a:avLst/>
          </a:prstGeom>
          <a:noFill/>
          <a:ln>
            <a:noFill/>
          </a:ln>
        </p:spPr>
      </p:pic>
      <p:pic>
        <p:nvPicPr>
          <p:cNvPr id="37" name="Imatge 36" descr="D:\46766699v\Downloads\ODS\ICONES CATALA 12R.jpg" title="Imatge decorativa"/>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02247" y="2357123"/>
            <a:ext cx="414020" cy="414020"/>
          </a:xfrm>
          <a:prstGeom prst="rect">
            <a:avLst/>
          </a:prstGeom>
          <a:noFill/>
          <a:ln>
            <a:noFill/>
          </a:ln>
        </p:spPr>
      </p:pic>
      <p:pic>
        <p:nvPicPr>
          <p:cNvPr id="38" name="Imatge 37" descr="D:\46766699v\Downloads\ODS\ICONES CATALA 13R.jpg" title="Imatge decorativa"/>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643890" y="2355315"/>
            <a:ext cx="414020" cy="414020"/>
          </a:xfrm>
          <a:prstGeom prst="rect">
            <a:avLst/>
          </a:prstGeom>
          <a:noFill/>
          <a:ln>
            <a:noFill/>
          </a:ln>
        </p:spPr>
      </p:pic>
      <p:sp>
        <p:nvSpPr>
          <p:cNvPr id="6" name="Títol 5"/>
          <p:cNvSpPr>
            <a:spLocks noGrp="1"/>
          </p:cNvSpPr>
          <p:nvPr>
            <p:ph type="ctrTitle"/>
          </p:nvPr>
        </p:nvSpPr>
        <p:spPr>
          <a:xfrm>
            <a:off x="0" y="6858000"/>
            <a:ext cx="9144000" cy="332871"/>
          </a:xfrm>
        </p:spPr>
        <p:txBody>
          <a:bodyPr>
            <a:normAutofit/>
          </a:bodyPr>
          <a:lstStyle/>
          <a:p>
            <a:pPr algn="l"/>
            <a:r>
              <a:rPr lang="en-GB" sz="1200" dirty="0"/>
              <a:t>Climate Action Area</a:t>
            </a:r>
          </a:p>
        </p:txBody>
      </p:sp>
    </p:spTree>
    <p:extLst>
      <p:ext uri="{BB962C8B-B14F-4D97-AF65-F5344CB8AC3E}">
        <p14:creationId xmlns:p14="http://schemas.microsoft.com/office/powerpoint/2010/main" val="1468901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58086" y="2866663"/>
            <a:ext cx="11001012" cy="375808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754329" y="3169534"/>
            <a:ext cx="3600000" cy="3508653"/>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Regulate and structure the Catalonia maritime agenda through the approval of the </a:t>
            </a:r>
            <a:r>
              <a:rPr lang="en-GB" sz="1100" b="1">
                <a:ea typeface="+mn-lt"/>
                <a:cs typeface="+mn-lt"/>
              </a:rPr>
              <a:t>Law of the Sea.</a:t>
            </a:r>
          </a:p>
          <a:p>
            <a:pPr marL="171450" indent="-171450" algn="just">
              <a:spcBef>
                <a:spcPts val="300"/>
              </a:spcBef>
              <a:spcAft>
                <a:spcPts val="300"/>
              </a:spcAft>
              <a:buFont typeface="Wingdings" panose="05000000000000000000" pitchFamily="2" charset="2"/>
              <a:buChar char="§"/>
            </a:pPr>
            <a:r>
              <a:rPr lang="en-GB" sz="1100">
                <a:ea typeface="+mn-lt"/>
                <a:cs typeface="+mn-lt"/>
              </a:rPr>
              <a:t>Establish and put into operation the Catalan Council for Maritime Co-management (CCCM) and adopt the new </a:t>
            </a:r>
            <a:r>
              <a:rPr lang="en-GB" sz="1100" b="1">
                <a:ea typeface="+mn-lt"/>
                <a:cs typeface="+mn-lt"/>
              </a:rPr>
              <a:t>Action Plan 2022-2025 of the EMC2030.</a:t>
            </a:r>
          </a:p>
          <a:p>
            <a:pPr marL="171450" indent="-171450" algn="just">
              <a:spcBef>
                <a:spcPts val="300"/>
              </a:spcBef>
              <a:spcAft>
                <a:spcPts val="300"/>
              </a:spcAft>
              <a:buFont typeface="Wingdings" panose="05000000000000000000" pitchFamily="2" charset="2"/>
              <a:buChar char="§"/>
            </a:pPr>
            <a:r>
              <a:rPr lang="en-GB" sz="1100">
                <a:ea typeface="+mn-lt"/>
                <a:cs typeface="+mn-lt"/>
              </a:rPr>
              <a:t>Complete the deployment of the </a:t>
            </a:r>
            <a:r>
              <a:rPr lang="en-GB" sz="1100" b="1">
                <a:ea typeface="+mn-lt"/>
                <a:cs typeface="+mn-lt"/>
              </a:rPr>
              <a:t>maritime governance model</a:t>
            </a:r>
            <a:r>
              <a:rPr lang="en-GB" sz="1100">
                <a:ea typeface="+mn-lt"/>
                <a:cs typeface="+mn-lt"/>
              </a:rPr>
              <a:t> based on </a:t>
            </a:r>
            <a:r>
              <a:rPr lang="en-GB" sz="1100" b="1">
                <a:ea typeface="+mn-lt"/>
                <a:cs typeface="+mn-lt"/>
              </a:rPr>
              <a:t>co-management.</a:t>
            </a:r>
            <a:r>
              <a:rPr lang="en-GB" sz="1100">
                <a:ea typeface="+mn-lt"/>
                <a:cs typeface="+mn-lt"/>
              </a:rPr>
              <a:t> ​</a:t>
            </a:r>
          </a:p>
          <a:p>
            <a:pPr marL="171450" indent="-171450" algn="just">
              <a:spcBef>
                <a:spcPts val="300"/>
              </a:spcBef>
              <a:spcAft>
                <a:spcPts val="300"/>
              </a:spcAft>
              <a:buFont typeface="Wingdings" panose="05000000000000000000" pitchFamily="2" charset="2"/>
              <a:buChar char="§"/>
            </a:pPr>
            <a:r>
              <a:rPr lang="en-GB" sz="1100">
                <a:ea typeface="+mn-lt"/>
                <a:cs typeface="+mn-lt"/>
              </a:rPr>
              <a:t>Effectively </a:t>
            </a:r>
            <a:r>
              <a:rPr lang="en-GB" sz="1100" b="1">
                <a:ea typeface="+mn-lt"/>
                <a:cs typeface="+mn-lt"/>
              </a:rPr>
              <a:t>protect</a:t>
            </a:r>
            <a:r>
              <a:rPr lang="en-GB" sz="1100">
                <a:ea typeface="+mn-lt"/>
                <a:cs typeface="+mn-lt"/>
              </a:rPr>
              <a:t> </a:t>
            </a:r>
            <a:r>
              <a:rPr lang="en-GB" sz="1100" b="1">
                <a:ea typeface="+mn-lt"/>
                <a:cs typeface="+mn-lt"/>
              </a:rPr>
              <a:t>marine habitats and ecosystems.</a:t>
            </a:r>
          </a:p>
          <a:p>
            <a:pPr marL="171450" indent="-171450" algn="just">
              <a:spcBef>
                <a:spcPts val="300"/>
              </a:spcBef>
              <a:spcAft>
                <a:spcPts val="300"/>
              </a:spcAft>
              <a:buFont typeface="Wingdings" panose="05000000000000000000" pitchFamily="2" charset="2"/>
              <a:buChar char="§"/>
            </a:pPr>
            <a:r>
              <a:rPr lang="en-GB" sz="1100" b="1">
                <a:ea typeface="+mn-lt"/>
                <a:cs typeface="+mn-lt"/>
              </a:rPr>
              <a:t>Create the Catalonia "Casa de l’Alimentació”</a:t>
            </a:r>
            <a:r>
              <a:rPr lang="en-GB" sz="1100">
                <a:ea typeface="+mn-lt"/>
                <a:cs typeface="+mn-lt"/>
              </a:rPr>
              <a:t> as a space for the dissemination and promotion of our food system.</a:t>
            </a:r>
          </a:p>
          <a:p>
            <a:pPr marL="171450" indent="-171450" algn="just">
              <a:spcBef>
                <a:spcPts val="300"/>
              </a:spcBef>
              <a:spcAft>
                <a:spcPts val="300"/>
              </a:spcAft>
              <a:buFont typeface="Wingdings" panose="05000000000000000000" pitchFamily="2" charset="2"/>
              <a:buChar char="§"/>
            </a:pPr>
            <a:r>
              <a:rPr lang="en-GB" sz="1100">
                <a:ea typeface="+mn-lt"/>
                <a:cs typeface="+mn-lt"/>
              </a:rPr>
              <a:t>Develop and implement the </a:t>
            </a:r>
            <a:r>
              <a:rPr lang="en-GB" sz="1100" b="1">
                <a:ea typeface="+mn-lt"/>
                <a:cs typeface="+mn-lt"/>
              </a:rPr>
              <a:t>Law for the Promotion of Sustainable Agriculture and Livestock.</a:t>
            </a:r>
          </a:p>
          <a:p>
            <a:pPr marL="171450" indent="-171450" algn="just">
              <a:spcBef>
                <a:spcPts val="300"/>
              </a:spcBef>
              <a:spcAft>
                <a:spcPts val="300"/>
              </a:spcAft>
              <a:buFont typeface="Wingdings" panose="05000000000000000000" pitchFamily="2" charset="2"/>
              <a:buChar char="§"/>
            </a:pPr>
            <a:r>
              <a:rPr lang="en-GB" sz="1100">
                <a:ea typeface="+mn-lt"/>
                <a:cs typeface="+mn-lt"/>
              </a:rPr>
              <a:t>Develop and implement the </a:t>
            </a:r>
            <a:r>
              <a:rPr lang="en-GB" sz="1100" b="1">
                <a:ea typeface="+mn-lt"/>
                <a:cs typeface="+mn-lt"/>
              </a:rPr>
              <a:t>Decree on sustainable agricultural production</a:t>
            </a:r>
            <a:r>
              <a:rPr lang="en-GB" sz="1100">
                <a:ea typeface="+mn-lt"/>
                <a:cs typeface="+mn-lt"/>
              </a:rPr>
              <a:t> and the </a:t>
            </a:r>
            <a:r>
              <a:rPr lang="en-GB" sz="1100" b="1">
                <a:ea typeface="+mn-lt"/>
                <a:cs typeface="+mn-lt"/>
              </a:rPr>
              <a:t>Decree on sustainable livestock production.</a:t>
            </a:r>
          </a:p>
          <a:p>
            <a:pPr marL="171450" indent="-171450" algn="just">
              <a:spcBef>
                <a:spcPts val="300"/>
              </a:spcBef>
              <a:spcAft>
                <a:spcPts val="300"/>
              </a:spcAft>
              <a:buFont typeface="Wingdings" panose="05000000000000000000" pitchFamily="2" charset="2"/>
              <a:buChar char="§"/>
            </a:pPr>
            <a:r>
              <a:rPr lang="en-GB" sz="1100">
                <a:ea typeface="+mn-lt"/>
                <a:cs typeface="+mn-lt"/>
              </a:rPr>
              <a:t>Approve and deploy the new </a:t>
            </a:r>
            <a:r>
              <a:rPr lang="en-GB" sz="1100" b="1">
                <a:ea typeface="+mn-lt"/>
                <a:cs typeface="+mn-lt"/>
              </a:rPr>
              <a:t>Decree on organic agri-food production.</a:t>
            </a:r>
          </a:p>
        </p:txBody>
      </p:sp>
      <p:sp>
        <p:nvSpPr>
          <p:cNvPr id="11" name="QuadreDeText 10"/>
          <p:cNvSpPr txBox="1"/>
          <p:nvPr/>
        </p:nvSpPr>
        <p:spPr>
          <a:xfrm>
            <a:off x="1168486" y="2841501"/>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88720" y="3136928"/>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431161"/>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AutoNum type="arabicPeriod"/>
            </a:pPr>
            <a:r>
              <a:rPr lang="en-GB" sz="1200" dirty="0"/>
              <a:t>Enhance the rural agenda for the territorial, socio-economic and environmental development of the rural world</a:t>
            </a:r>
          </a:p>
          <a:p>
            <a:pPr marL="342900" indent="-342900">
              <a:spcBef>
                <a:spcPts val="300"/>
              </a:spcBef>
              <a:spcAft>
                <a:spcPts val="300"/>
              </a:spcAft>
              <a:buAutoNum type="arabicPeriod"/>
            </a:pPr>
            <a:r>
              <a:rPr lang="en-GB" sz="1200" dirty="0"/>
              <a:t>Consolidate the maritime agenda as a framework for the development and application of the Integrated Maritime Policy in Catalonia</a:t>
            </a:r>
          </a:p>
          <a:p>
            <a:pPr marL="342900" indent="-342900">
              <a:spcBef>
                <a:spcPts val="300"/>
              </a:spcBef>
              <a:spcAft>
                <a:spcPts val="300"/>
              </a:spcAft>
              <a:buAutoNum type="arabicPeriod"/>
            </a:pPr>
            <a:r>
              <a:rPr lang="en-GB" sz="1200" dirty="0"/>
              <a:t>Implementation of the food strategy in Catalonia: Promote traffic towards more sustainable agri-food models in line with the sustainable development goals of the 2030 Agenda</a:t>
            </a:r>
          </a:p>
          <a:p>
            <a:pPr marL="342900" indent="-342900">
              <a:spcBef>
                <a:spcPts val="300"/>
              </a:spcBef>
              <a:spcAft>
                <a:spcPts val="300"/>
              </a:spcAft>
              <a:buAutoNum type="arabicPeriod"/>
            </a:pPr>
            <a:r>
              <a:rPr lang="en-GB" sz="1200" dirty="0"/>
              <a:t>Confront the country's agri-food challenge aimed at food sovereignty and strengthening the sector</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4.</a:t>
            </a:r>
            <a:r>
              <a:rPr lang="en-GB" sz="1050" dirty="0">
                <a:solidFill>
                  <a:schemeClr val="bg1"/>
                </a:solidFill>
                <a:latin typeface="Arial" panose="020B0604020202020204" pitchFamily="34" charset="0"/>
                <a:cs typeface="Arial" panose="020B0604020202020204" pitchFamily="34" charset="0"/>
              </a:rPr>
              <a:t> </a:t>
            </a:r>
            <a:r>
              <a:rPr lang="en-GB" sz="1050" b="1" dirty="0">
                <a:solidFill>
                  <a:schemeClr val="bg1"/>
                </a:solidFill>
                <a:latin typeface="Arial" panose="020B0604020202020204" pitchFamily="34" charset="0"/>
                <a:cs typeface="Arial" panose="020B0604020202020204" pitchFamily="34" charset="0"/>
              </a:rPr>
              <a:t>For a green, balanced and well-connected country</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Rural and maritime agendas and agri-food policies</a:t>
            </a:r>
            <a:r>
              <a:rPr lang="en-GB" sz="1050" dirty="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219060" y="3189958"/>
            <a:ext cx="3352940" cy="2585323"/>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ea typeface="+mn-lt"/>
                <a:cs typeface="+mn-lt"/>
              </a:rPr>
              <a:t>Approve and deploy the Rural Agenda.</a:t>
            </a:r>
          </a:p>
          <a:p>
            <a:pPr marL="171450" indent="-171450" algn="just">
              <a:spcBef>
                <a:spcPts val="300"/>
              </a:spcBef>
              <a:spcAft>
                <a:spcPts val="300"/>
              </a:spcAft>
              <a:buFont typeface="Wingdings" panose="05000000000000000000" pitchFamily="2" charset="2"/>
              <a:buChar char="§"/>
            </a:pPr>
            <a:r>
              <a:rPr lang="en-GB" sz="1100" b="1">
                <a:ea typeface="+mn-lt"/>
                <a:cs typeface="+mn-lt"/>
              </a:rPr>
              <a:t>Deploy Law</a:t>
            </a:r>
            <a:r>
              <a:rPr lang="en-GB" sz="1100">
                <a:ea typeface="+mn-lt"/>
                <a:cs typeface="+mn-lt"/>
              </a:rPr>
              <a:t> 3/2019 of June 17 on </a:t>
            </a:r>
            <a:r>
              <a:rPr lang="en-GB" sz="1100" b="1">
                <a:ea typeface="+mn-lt"/>
                <a:cs typeface="+mn-lt"/>
              </a:rPr>
              <a:t>agricultural areas, aimed at promoting generational change</a:t>
            </a:r>
            <a:r>
              <a:rPr lang="en-GB" sz="1100">
                <a:ea typeface="+mn-lt"/>
                <a:cs typeface="+mn-lt"/>
              </a:rPr>
              <a:t> and putting disused land into production.</a:t>
            </a:r>
          </a:p>
          <a:p>
            <a:pPr marL="171450" indent="-171450" algn="just">
              <a:spcBef>
                <a:spcPts val="300"/>
              </a:spcBef>
              <a:spcAft>
                <a:spcPts val="300"/>
              </a:spcAft>
              <a:buFont typeface="Wingdings" panose="05000000000000000000" pitchFamily="2" charset="2"/>
              <a:buChar char="§"/>
            </a:pPr>
            <a:r>
              <a:rPr lang="en-GB" sz="1100">
                <a:ea typeface="+mn-lt"/>
                <a:cs typeface="+mn-lt"/>
              </a:rPr>
              <a:t>Deploy the </a:t>
            </a:r>
            <a:r>
              <a:rPr lang="en-GB" sz="1100" b="1">
                <a:ea typeface="+mn-lt"/>
                <a:cs typeface="+mn-lt"/>
              </a:rPr>
              <a:t>Catalonia Forest Fire Prevention Plan</a:t>
            </a:r>
            <a:r>
              <a:rPr lang="en-GB" sz="1100">
                <a:ea typeface="+mn-lt"/>
                <a:cs typeface="+mn-lt"/>
              </a:rPr>
              <a:t> to create a landscape more resistant and adaptable to forest fires (ACC). ​</a:t>
            </a:r>
          </a:p>
          <a:p>
            <a:pPr marL="171450" indent="-171450" algn="just">
              <a:spcBef>
                <a:spcPts val="300"/>
              </a:spcBef>
              <a:spcAft>
                <a:spcPts val="300"/>
              </a:spcAft>
              <a:buFont typeface="Wingdings" panose="05000000000000000000" pitchFamily="2" charset="2"/>
              <a:buChar char="§"/>
            </a:pPr>
            <a:r>
              <a:rPr lang="en-GB" sz="1100">
                <a:ea typeface="+mn-lt"/>
                <a:cs typeface="+mn-lt"/>
              </a:rPr>
              <a:t>Deploy the </a:t>
            </a:r>
            <a:r>
              <a:rPr lang="en-GB" sz="1100" b="1">
                <a:ea typeface="+mn-lt"/>
                <a:cs typeface="+mn-lt"/>
              </a:rPr>
              <a:t>irrigation modernization program</a:t>
            </a:r>
            <a:r>
              <a:rPr lang="en-GB" sz="1100">
                <a:ea typeface="+mn-lt"/>
                <a:cs typeface="+mn-lt"/>
              </a:rPr>
              <a:t>:</a:t>
            </a:r>
            <a:r>
              <a:rPr lang="en-GB" sz="1100" b="1">
                <a:ea typeface="+mn-lt"/>
                <a:cs typeface="+mn-lt"/>
              </a:rPr>
              <a:t>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Continuation of the Segarra-Garrigues works.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Modernization of the Urgell canal.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Execution of the Xerta-Sénia project. </a:t>
            </a: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25985" y="2009177"/>
            <a:ext cx="2685279" cy="338554"/>
          </a:xfrm>
          <a:prstGeom prst="rect">
            <a:avLst/>
          </a:prstGeom>
          <a:noFill/>
        </p:spPr>
        <p:txBody>
          <a:bodyPr wrap="square" rtlCol="0">
            <a:spAutoFit/>
          </a:bodyPr>
          <a:lstStyle/>
          <a:p>
            <a:r>
              <a:rPr lang="en-GB" sz="1600" b="1" dirty="0"/>
              <a:t>Contribution to the SDGs </a:t>
            </a:r>
          </a:p>
        </p:txBody>
      </p:sp>
      <p:cxnSp>
        <p:nvCxnSpPr>
          <p:cNvPr id="41" name="Connector recte 40" title="Imatge decorativa"/>
          <p:cNvCxnSpPr/>
          <p:nvPr/>
        </p:nvCxnSpPr>
        <p:spPr>
          <a:xfrm>
            <a:off x="8915440" y="2302424"/>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9031264" y="907902"/>
            <a:ext cx="1610680" cy="400110"/>
          </a:xfrm>
          <a:prstGeom prst="rect">
            <a:avLst/>
          </a:prstGeom>
          <a:noFill/>
        </p:spPr>
        <p:txBody>
          <a:bodyPr wrap="square" lIns="91440" tIns="45720" rIns="91440" bIns="45720" rtlCol="0" anchor="t">
            <a:spAutoFit/>
          </a:bodyPr>
          <a:lstStyle/>
          <a:p>
            <a:r>
              <a:rPr lang="en-GB" b="1" dirty="0"/>
              <a:t>84 measures</a:t>
            </a:r>
          </a:p>
        </p:txBody>
      </p:sp>
      <p:sp>
        <p:nvSpPr>
          <p:cNvPr id="33" name="QuadreDeText 32"/>
          <p:cNvSpPr txBox="1"/>
          <p:nvPr/>
        </p:nvSpPr>
        <p:spPr>
          <a:xfrm>
            <a:off x="10365327" y="899871"/>
            <a:ext cx="1893147" cy="369332"/>
          </a:xfrm>
          <a:prstGeom prst="rect">
            <a:avLst/>
          </a:prstGeom>
          <a:noFill/>
        </p:spPr>
        <p:txBody>
          <a:bodyPr wrap="square" lIns="91440" tIns="45720" rIns="91440" bIns="45720" rtlCol="0" anchor="t">
            <a:spAutoFit/>
          </a:bodyPr>
          <a:lstStyle/>
          <a:p>
            <a:r>
              <a:rPr lang="en-GB" b="1" dirty="0"/>
              <a:t>50 sub-measures</a:t>
            </a:r>
          </a:p>
        </p:txBody>
      </p:sp>
      <p:sp>
        <p:nvSpPr>
          <p:cNvPr id="4" name="Triangle isòsceles 3" title="Imatge decorativa"/>
          <p:cNvSpPr/>
          <p:nvPr/>
        </p:nvSpPr>
        <p:spPr>
          <a:xfrm rot="5400000">
            <a:off x="9169570" y="1684421"/>
            <a:ext cx="301689" cy="250257"/>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453655" y="1660351"/>
            <a:ext cx="2595915" cy="307777"/>
          </a:xfrm>
          <a:prstGeom prst="rect">
            <a:avLst/>
          </a:prstGeom>
        </p:spPr>
        <p:txBody>
          <a:bodyPr wrap="square">
            <a:spAutoFit/>
          </a:bodyPr>
          <a:lstStyle/>
          <a:p>
            <a:pPr algn="just">
              <a:spcBef>
                <a:spcPts val="300"/>
              </a:spcBef>
              <a:spcAft>
                <a:spcPts val="300"/>
              </a:spcAft>
            </a:pPr>
            <a:r>
              <a:rPr lang="en-GB" sz="1400"/>
              <a:t>Green transformation</a:t>
            </a:r>
          </a:p>
        </p:txBody>
      </p:sp>
      <p:sp>
        <p:nvSpPr>
          <p:cNvPr id="21" name="QuadreDeText 20"/>
          <p:cNvSpPr txBox="1"/>
          <p:nvPr/>
        </p:nvSpPr>
        <p:spPr>
          <a:xfrm>
            <a:off x="8430628" y="3177766"/>
            <a:ext cx="3352940" cy="3262432"/>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Deploy the </a:t>
            </a:r>
            <a:r>
              <a:rPr lang="en-GB" sz="1100" b="1">
                <a:ea typeface="+mn-lt"/>
                <a:cs typeface="+mn-lt"/>
              </a:rPr>
              <a:t>Catalonia Strategic Food Plan</a:t>
            </a:r>
            <a:r>
              <a:rPr lang="en-GB" sz="1100">
                <a:ea typeface="+mn-lt"/>
                <a:cs typeface="+mn-lt"/>
              </a:rPr>
              <a:t> to approve the </a:t>
            </a:r>
            <a:r>
              <a:rPr lang="en-GB" sz="1100" b="1">
                <a:ea typeface="+mn-lt"/>
                <a:cs typeface="+mn-lt"/>
              </a:rPr>
              <a:t>National Pact for Food in Catalonia.</a:t>
            </a:r>
            <a:r>
              <a:rPr lang="en-GB" sz="1100">
                <a:ea typeface="+mn-lt"/>
                <a:cs typeface="+mn-lt"/>
              </a:rPr>
              <a:t> ​ </a:t>
            </a:r>
          </a:p>
          <a:p>
            <a:pPr marL="171450" indent="-171450" algn="just">
              <a:spcBef>
                <a:spcPts val="300"/>
              </a:spcBef>
              <a:spcAft>
                <a:spcPts val="300"/>
              </a:spcAft>
              <a:buFont typeface="Wingdings" panose="05000000000000000000" pitchFamily="2" charset="2"/>
              <a:buChar char="§"/>
            </a:pPr>
            <a:r>
              <a:rPr lang="en-GB" sz="1100">
                <a:ea typeface="+mn-lt"/>
                <a:cs typeface="+mn-lt"/>
              </a:rPr>
              <a:t>Modification of Decree 40/2014, on livestock management, to limit the capacity of livestock farms, seeking a balance between </a:t>
            </a:r>
            <a:r>
              <a:rPr lang="en-GB" sz="1100" b="1">
                <a:ea typeface="+mn-lt"/>
                <a:cs typeface="+mn-lt"/>
              </a:rPr>
              <a:t>economic and environmental sustainability.</a:t>
            </a:r>
          </a:p>
          <a:p>
            <a:pPr marL="171450" indent="-171450" algn="just">
              <a:spcBef>
                <a:spcPts val="300"/>
              </a:spcBef>
              <a:spcAft>
                <a:spcPts val="300"/>
              </a:spcAft>
              <a:buFont typeface="Wingdings" panose="05000000000000000000" pitchFamily="2" charset="2"/>
              <a:buChar char="§"/>
            </a:pPr>
            <a:r>
              <a:rPr lang="en-GB" sz="1100">
                <a:ea typeface="+mn-lt"/>
                <a:cs typeface="+mn-lt"/>
              </a:rPr>
              <a:t>Drafting and implementation of the </a:t>
            </a:r>
            <a:r>
              <a:rPr lang="en-GB" sz="1100" b="1">
                <a:ea typeface="+mn-lt"/>
                <a:cs typeface="+mn-lt"/>
              </a:rPr>
              <a:t>Strategic Plan for Extensive Livestock.</a:t>
            </a:r>
          </a:p>
          <a:p>
            <a:pPr marL="171450" indent="-171450" algn="just">
              <a:spcBef>
                <a:spcPts val="300"/>
              </a:spcBef>
              <a:spcAft>
                <a:spcPts val="300"/>
              </a:spcAft>
              <a:buFont typeface="Wingdings" panose="05000000000000000000" pitchFamily="2" charset="2"/>
              <a:buChar char="§"/>
            </a:pPr>
            <a:r>
              <a:rPr lang="en-GB" sz="1100">
                <a:ea typeface="+mn-lt"/>
                <a:cs typeface="+mn-lt"/>
              </a:rPr>
              <a:t>Close a Strategic Plan for agricultural policy measures for 2023-2027 as close as possible to the needs of the Catalan sector.</a:t>
            </a:r>
          </a:p>
          <a:p>
            <a:pPr marL="171450" indent="-171450" algn="just">
              <a:spcBef>
                <a:spcPts val="300"/>
              </a:spcBef>
              <a:spcAft>
                <a:spcPts val="300"/>
              </a:spcAft>
              <a:buFont typeface="Wingdings" panose="05000000000000000000" pitchFamily="2" charset="2"/>
              <a:buChar char="§"/>
            </a:pPr>
            <a:r>
              <a:rPr lang="en-GB" sz="1100">
                <a:ea typeface="+mn-lt"/>
                <a:cs typeface="+mn-lt"/>
              </a:rPr>
              <a:t>Approval and implementation of the </a:t>
            </a:r>
            <a:r>
              <a:rPr lang="en-GB" sz="1100" b="1">
                <a:ea typeface="+mn-lt"/>
                <a:cs typeface="+mn-lt"/>
              </a:rPr>
              <a:t>Bioeconomy Strategy of Catalonia 2021-2030.</a:t>
            </a:r>
          </a:p>
          <a:p>
            <a:pPr marL="171450" indent="-171450" algn="just">
              <a:spcBef>
                <a:spcPts val="300"/>
              </a:spcBef>
              <a:spcAft>
                <a:spcPts val="300"/>
              </a:spcAft>
              <a:buFont typeface="Wingdings" panose="05000000000000000000" pitchFamily="2" charset="2"/>
              <a:buChar char="§"/>
            </a:pPr>
            <a:endParaRPr lang="es-ES" sz="1100" dirty="0">
              <a:ea typeface="+mn-lt"/>
              <a:cs typeface="+mn-lt"/>
            </a:endParaRPr>
          </a:p>
          <a:p>
            <a:pPr marL="171450" indent="-171450" algn="just">
              <a:spcBef>
                <a:spcPts val="300"/>
              </a:spcBef>
              <a:spcAft>
                <a:spcPts val="300"/>
              </a:spcAft>
              <a:buFont typeface="Wingdings" panose="05000000000000000000" pitchFamily="2" charset="2"/>
              <a:buChar char="§"/>
            </a:pPr>
            <a:endParaRPr lang="ca-ES" sz="1100" dirty="0">
              <a:ea typeface="+mn-lt"/>
              <a:cs typeface="+mn-lt"/>
            </a:endParaRPr>
          </a:p>
        </p:txBody>
      </p:sp>
      <p:sp>
        <p:nvSpPr>
          <p:cNvPr id="7" name="AutoShape 3" descr="data:image/jpg;base64,%20/9j/4AAQSkZJRgABAQEAYABgAAD/2wBDAAUDBAQEAwUEBAQFBQUGBwwIBwcHBw8LCwkMEQ8SEhEPERETFhwXExQaFRERGCEYGh0dHx8fExciJCIeJBweHx7/2wBDAQUFBQcGBw4ICA4eFBEUHh4eHh4eHh4eHh4eHh4eHh4eHh4eHh4eHh4eHh4eHh4eHh4eHh4eHh4eHh4eHh4eHh7/wAARCAAuAC0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r/Dnh9tYilk+0iACVYU+XdudgSM+g4PNVNL02O7WZpLyK3MRA2uRlvpV7wlrkeiXEkzi6LbgwSJwEfAPDA9uRz1qDRTatHcG50ua9JZdpjH3Cc8Z7V+b0qeHlGHfqfrGJq4ynKq22o6WH3GjWsMip/aUbgj76kY7+9UdQsfssUMizxzLLn7hBKn0NbT/2c0hX/hH7tMLtwI14PqeeSMr9apavbPJFAtvpVxb7QQxMeAzdzx+H5VpiMND2b5VqYYHMKvtoqpLTzsY9KvepxY3pYgWsxI64WomR43KSKVYdQa8iVOUd0fU08RSqO0JXGGrVjqN5ZRyx2suxZcb+M5qsaktLe4u7hLe1hkmlc4VEXJNOk5qa5NycTGlKk/a7HUeGdO8VeIEcWaR+RncZZlAQsOwPc9Bx6Cs7WLnX9LuGsdRj8hwSdrRjBB64PQiuw0qHxZ4PW0k8m4lhmhKtCvzRxNgnnuD06cVx3iG5u9U8uae8ku7rfJI6OwLoGCYUY4/hPAr6DEUnTw6d3zHxWDrwrYxpqLplKHVr6FdqSJjJJyg5z1qrJI00hkfbk46DAqOlXvXgVK05q0mfZ0MJRpPmpqwGr2iXlzY3DzWc7QXO0eWwODkHOP8A61USpzSbfpRRm6c1JdCsTRVek4PqelWPjLUrzVNKOsXv2K0h2tdfLtSbrwe/4dKg+I+n6Zp+qaff6DDBFHdbpJZY2yihSvI7LnJ6V585kcLvdm2jAyc4FKWlMQiMjGNTlVLHAP0r155q503CSv5nzVPht06yqQlZdV0GyHMjkc5YnP40L3o2n2pQp9q8WV27n1UEoxSP/9k="/>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8" name="AutoShape 4" descr="data:image/jpg;base64,%20/9j/4AAQSkZJRgABAQEAYABgAAD/2wBDAAUDBAQEAwUEBAQFBQUGBwwIBwcHBw8LCwkMEQ8SEhEPERETFhwXExQaFRERGCEYGh0dHx8fExciJCIeJBweHx7/2wBDAQUFBQcGBw4ICA4eFBEUHh4eHh4eHh4eHh4eHh4eHh4eHh4eHh4eHh4eHh4eHh4eHh4eHh4eHh4eHh4eHh4eHh7/wAARCAAt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ttD0GHU9LlvpNTitfKuY4ZFkU4RW/jLenXj2o1fQ7ey1TT7ePUPMtr2JZllkTYVUkjkE8dM/jTdA1exsbC7sNQs5rmC5nhkcRsBlUJJXn1zT9V1C31nxXHeW9rdTiZlBt5dpJPQIuONoGAPpX5xag6Ksve07n1N6vtH2Fh0GykjZjrFurByuwuucYzu69Kp6vpkFjawTQ6hDctIcMiMCUOOc4Nb1ksawCKfwqZJNu1WVUycYHPP6+9IY4UmjP/CMTr1Ugxxncfpn8a1nhqbjorP5mSrTT1f5HH0orc121nmw0OkyWkcO7eG2gKOuOD7MfxNYY6151Wm6crHbTnzq4Hqa2vDWg+INRkW+0e0ciB8idiFQMPduDWI/Rq7L4lzTWtzpuk28jxafBYRNCithWLDlvc57+1bYanDllUney7GdacrqEepm64fE2jzpBqaSWzFxIp8pMOQQc7gOegrS0e18d6pAL6yWTy24SWRUQN7LkdPpxT/Bc0+qWMnh3WFmawuTizuZVJFvcfw4Y9j0x/jWJ4s1LWrvV5YtWkeKa3PleQnypHjjCgdu9dsuWEfa3lZ9P8zmV5S5LK6Ha3deIrG6ez1VXglwcrJAgyDkZBx05PSsRa66/ml1D4X2t1fu0k1rqLQW0jnLGMoCVz3AP8q5Eda4sXFxmtbpq+p1Yd3i9LNAeprpNP8UR/wBlwaZrmjW+rwW4227PIY5Y1/uhwDxXOleTzSbfesqVWdJ3iy5041PiOl8R+MLjVtJh0iCwgsLC3kV4Y4mJZSAerHr19Kk/4Sy1v4I18R6DBqs8YCrcrMYZWA6BiAd1ctt96NvvW312vzczf+X3Gf1ala1jX8Sa/Lq6W9rFaw2Gn2oPkWsP3VJ6knufescUu33pQvvWFSpOpLmkzWEIwVon/9k="/>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9" name="AutoShape 5" descr="data:image/jpg;base64,%20/9j/4AAQSkZJRgABAQEAYABgAAD/2wBDAAUDBAQEAwUEBAQFBQUGBwwIBwcHBw8LCwkMEQ8SEhEPERETFhwXExQaFRERGCEYGh0dHx8fExciJCIeJBweHx7/2wBDAQUFBQcGBw4ICA4eFBEUHh4eHh4eHh4eHh4eHh4eHh4eHh4eHh4eHh4eHh4eHh4eHh4eHh4eHh4eHh4eHh4eHh7/wAARCAAuAC0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A8NeE7bWtIn1WbXrawWK/S2mWVDiJXyfMY9OxwPWo9c8KRaf4n07SY9UBt7+3juEnuI/JaJXDcOpPyn5f1FP8ACfiLR9M0m/0vWdNnv7e7voJpI42Cho03bhnIIPzAj6c07xP4k0fV/FWm3ptryfT7OzjtXN0qPNPtDYdhnaTlhxnovWvI9zl8z5393yLuO0/wnZTyosuuxRqZTGSzoAQMcg7u+cj2FclKSkroJCwVioIPXB6119prfguJFWTw/cO+8MZFjRSBg5UfN3z+lRSax4QkRlbRJkOyRRshjHzHOw53cbePr+ApSUWtBSjBrRnKb2/vN+dKrSHPzt+dMGcDPWnxDOayMBJPvt9TWx4U8K694pvDa6Hp0t0y/fk+7HH/ALzHgfzqv4dtNPvvEdlZ6pe/YrGa4VJ58Z2KT1/pntnNfaGg6TpmgaDHY6LZxx2sMe6NI/8AlocdSe5PrXRQo+01ex14XC+2bbeiPmrWPhG/h3T1vPFXiqz0uNiFDQ2M10oJ7FlAAP1qunwl1XU9KfVPCetaX4itkOCIGMUufQo/Q+xIqOJdc+IniltF+0T2V3MHkmhmJWMtncDjrg9cH14rvvgh4R1zwd47e31O+gia4tQZLSOUMXUqW3Ef7LDGff0NXGnGUrKOhpCjCcrKPu9zwfULO7068ksr+2mtbmI7XilQqyn3BpkHevqr4++HPDepeDbnVdXlisryzTNtd4+ct2jI/iB9O3X1r5WtuhyPSsqtL2crGGIoexna5G/3j9a9H+G3xd13wlBHp13H/aulpwsUj4kiH+w3p7H8MVwDWcuT8yfmab9lk/vLUQlKDvEyp1J03eLPebn4oeCrrU/+Ei0uU6NrskSQSyXunPcL5SknaBGwAPP3sngYqCT4seDNH1O917TtOuNY1+9QJNdCE28W1QAFAZmKj5R0zmvDDbuO600wsO4rX6xM6PrlTyOh8eeNte8Z34uNXuAIYyfJtouIovoO59zzWFac7vwqPym9RU9lG3z9O1YtuTuzmlKUneR//9k="/>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0" name="AutoShape 6"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gfD3hXT9R8G6l4mvNcFrHp11FFcW8du0kixuceZ2B9h14NausfDu0svEk2kR+I4MRafBeb7lRCxaXawj2k/eEZ3fp3rI8LeItN07wrreg6jbXUq6nc2jloQpAjik3ODkjkgkD364rR1LxjoOqeONb17VNDN5b39wv2aOaNXaCEcAY3AbgoXHOMj0r3n7Tmfb/AIY+dXs+Vdx//CvbQRwN/wAJPYSSSxq4hidGk5XJGN2ODnOe1cl4j00aPrd1pgu4bsQMo86FgyPlQeCOD1x+FdNY654Ht9RWd9CuJIRDKhQWsSnc2Np+/wBvm5z7AcmnSa94HW3jS30GXzF2li9nCQ/7zLfx8ZXinGU09U2Eowa00OGpR1rrPEWseE7zSbiHS9GltLuRw8b+RGoUAjK5DEgYBPA6n0HPJjrW8ZNrVGMkl1A9TSUp6mtrwTp1pqevpDfq72sME11LEjbWlWKNpDGD2LbcfjTk0ldiSu7EOieH9T1iCa4tI4EtYGCy3Nzcx28KMei75GA3H0Bz7VDrekaho10ttqNv5TugkjZXWRJEPRkdSVZfcEivZPDOjzeOvDfh7S7zw3Y2NhLPOjJagQXEG87o7mFWbdKm0BWJBztzmqeuxta6N4f0TUvCNh/ZdxqDw+XbsJptPjlZURWmVjicn5yDwSMY9OVYl81rHT9X9254xSjrVnV7T7Bqt3Y+YJPs87xbx0baSM/pVYda607nM9APU1d0HUJtL1ux1GGZ4Wt50k3p1ABGf0zVUxtuPTrR5TeopNXVgTsz3KKTXNV8Wa7JpWgadZ3WpWch0rXbVpQpG5SoEjyFIsxB0OAvPHFQ32t3ui6/4p1aTw7p+lWxhmh/tMRyxSXc5GEaOMv5ZYvl9wTIHPB5rxhJLxLZrZLqZYGOWiErBD9V6UXEl3cbftF1LPsGF82Rm2j2z0rlWG13Oh4grksx3MSWPJJ7mgdaf5TeooEbZ7V1nOf/2Q=="/>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2" name="AutoShape 2"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mfhp4D/4TKK/lOqCyFtLHCoEJkJZwxDNj7sY2nLdsisjw5oVnqn2pLnVYrOSCQIu8rtcHPIyR6fqK6T4SePNP8HW1/DfW2oOZ7mK4VrMoDKIwwMEm4j9227nGenQ1i+FhZyzteXXh64voBPKzmK3WVVDJ8q4JAODz+tTZaH6hOpiY1KvM7R05dvmXLzwPaw2f2iHxFYyHyTII/NTcSBJlfvf7Cf8AfftS6V4Isr2OdpPEVnA0d7NbKrOg3hCAHGW6NnPp71sRQaK4uj/wgOojZhCosYyUYs2Od2c8p0/u1U1C78K2dnDLc+CbyBGLL5ktuiCVs8gfN8uPb8adkcyxWIl7qk7/AC/zOb8U6Da6LDbvb6tb6gZXdW8kjCbQOvOe/wBODWCKt6xPa3Wpz3Flbi3t3P7uMIF2jHoOKqCoZ7dBTVNc7uwPU1paZrmoadZyWlsYfJd/MZZIg3zcYPP0H5VmnqauaJpeoa1qkGmaXavc3c7bUjX9ST2A6kngChFVY03F+02N+L4h+Ko9/l30QDSCQDyFwrDuvp1P5mrWhWnib4jzPp7XdikWnxyXclzcIUWNSctllB6noD1rXuPBPhX7Jb6SdYmsdRVPPbWLhD9gul3EOkeBn5drbW/jIIHau+tfB2mT/BbXdTtUnt9HsYpfslrIpSa5uEO1ri49+oWPoo96uz6nz1fHYWkk6MLSbte23n/XzPnZhgkdcHGaQUDpQKzPpRT94/Wuk+F1ul58RdBsZjJ5F3fRwTqjld8bHDKSOcEEg1zxibJ5HWnRCaKRZIpGjkU5VkYgqfUEdKaZlWh7SnKC6o+4/wCzrA/F0WDWVubSLw7CI4TECi7blyuB0GMDH0rm9Y/5IV43/wCvzUf/AEea+Sv7R1jzvO/ta/8AN27d/wBqfdjrjOc49qYb3VDA8B1K8MTkl0Nw+1ieuRnBzVcx8rT4aqRcW6mzXTsUR0FKKf5TeooETZ6ioPrrn//Z"/>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3" name="AutoShape 9" descr="data:image/jpg;base64,%20/9j/4AAQSkZJRgABAQEAYABgAAD/2wBDAAUDBAQEAwUEBAQFBQUGBwwIBwcHBw8LCwkMEQ8SEhEPERETFhwXExQaFRERGCEYGh0dHx8fExciJCIeJBweHx7/2wBDAQUFBQcGBw4ICA4eFBEUHh4eHh4eHh4eHh4eHh4eHh4eHh4eHh4eHh4eHh4eHh4eHh4eHh4eHh4eHh4eHh4eHh7/wAARCAAuAC0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r/Dnh9tYilk+0iACVYU+XdudgSM+g4PNVNL02O7WZpLyK3MRA2uRlvpV7wlrkeiXEkzi6LbgwSJwEfAPDA9uRz1qDRTatHcG50ua9JZdpjH3Cc8Z7V+b0qeHlGHfqfrGJq4ynKq22o6WH3GjWsMip/aUbgj76kY7+9UdQsfssUMizxzLLn7hBKn0NbT/2c0hX/hH7tMLtwI14PqeeSMr9apavbPJFAtvpVxb7QQxMeAzdzx+H5VpiMND2b5VqYYHMKvtoqpLTzsY9KvepxY3pYgWsxI64WomR43KSKVYdQa8iVOUd0fU08RSqO0JXGGrVjqN5ZRyx2suxZcb+M5qsaktLe4u7hLe1hkmlc4VEXJNOk5qa5NycTGlKk/a7HUeGdO8VeIEcWaR+RncZZlAQsOwPc9Bx6Cs7WLnX9LuGsdRj8hwSdrRjBB64PQiuw0qHxZ4PW0k8m4lhmhKtCvzRxNgnnuD06cVx3iG5u9U8uae8ku7rfJI6OwLoGCYUY4/hPAr6DEUnTw6d3zHxWDrwrYxpqLplKHVr6FdqSJjJJyg5z1qrJI00hkfbk46DAqOlXvXgVK05q0mfZ0MJRpPmpqwGr2iXlzY3DzWc7QXO0eWwODkHOP8A61USpzSbfpRRm6c1JdCsTRVek4PqelWPjLUrzVNKOsXv2K0h2tdfLtSbrwe/4dKg+I+n6Zp+qaff6DDBFHdbpJZY2yihSvI7LnJ6V585kcLvdm2jAyc4FKWlMQiMjGNTlVLHAP0r155q503CSv5nzVPht06yqQlZdV0GyHMjkc5YnP40L3o2n2pQp9q8WV27n1UEoxSP/9k="/>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4" name="AutoShape 10" descr="data:image/jpg;base64,%20/9j/4AAQSkZJRgABAQEAYABgAAD/2wBDAAUDBAQEAwUEBAQFBQUGBwwIBwcHBw8LCwkMEQ8SEhEPERETFhwXExQaFRERGCEYGh0dHx8fExciJCIeJBweHx7/2wBDAQUFBQcGBw4ICA4eFBEUHh4eHh4eHh4eHh4eHh4eHh4eHh4eHh4eHh4eHh4eHh4eHh4eHh4eHh4eHh4eHh4eHh7/wAARCAAt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ttD0GHU9LlvpNTitfKuY4ZFkU4RW/jLenXj2o1fQ7ey1TT7ePUPMtr2JZllkTYVUkjkE8dM/jTdA1exsbC7sNQs5rmC5nhkcRsBlUJJXn1zT9V1C31nxXHeW9rdTiZlBt5dpJPQIuONoGAPpX5xag6Ksve07n1N6vtH2Fh0GykjZjrFurByuwuucYzu69Kp6vpkFjawTQ6hDctIcMiMCUOOc4Nb1ksawCKfwqZJNu1WVUycYHPP6+9IY4UmjP/CMTr1Ugxxncfpn8a1nhqbjorP5mSrTT1f5HH0orc121nmw0OkyWkcO7eG2gKOuOD7MfxNYY6151Wm6crHbTnzq4Hqa2vDWg+INRkW+0e0ciB8idiFQMPduDWI/Rq7L4lzTWtzpuk28jxafBYRNCithWLDlvc57+1bYanDllUney7GdacrqEepm64fE2jzpBqaSWzFxIp8pMOQQc7gOegrS0e18d6pAL6yWTy24SWRUQN7LkdPpxT/Bc0+qWMnh3WFmawuTizuZVJFvcfw4Y9j0x/jWJ4s1LWrvV5YtWkeKa3PleQnypHjjCgdu9dsuWEfa3lZ9P8zmV5S5LK6Ha3deIrG6ez1VXglwcrJAgyDkZBx05PSsRa66/ml1D4X2t1fu0k1rqLQW0jnLGMoCVz3AP8q5Eda4sXFxmtbpq+p1Yd3i9LNAeprpNP8UR/wBlwaZrmjW+rwW4227PIY5Y1/uhwDxXOleTzSbfesqVWdJ3iy5041PiOl8R+MLjVtJh0iCwgsLC3kV4Y4mJZSAerHr19Kk/4Sy1v4I18R6DBqs8YCrcrMYZWA6BiAd1ctt96NvvW312vzczf+X3Gf1ala1jX8Sa/Lq6W9rFaw2Gn2oPkWsP3VJ6knufescUu33pQvvWFSpOpLmkzWEIwVon/9k="/>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6" name="AutoShape 11" descr="data:image/jpg;base64,%20/9j/4AAQSkZJRgABAQEAYABgAAD/2wBDAAUDBAQEAwUEBAQFBQUGBwwIBwcHBw8LCwkMEQ8SEhEPERETFhwXExQaFRERGCEYGh0dHx8fExciJCIeJBweHx7/2wBDAQUFBQcGBw4ICA4eFBEUHh4eHh4eHh4eHh4eHh4eHh4eHh4eHh4eHh4eHh4eHh4eHh4eHh4eHh4eHh4eHh4eHh7/wAARCAAuAC0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A8NeE7bWtIn1WbXrawWK/S2mWVDiJXyfMY9OxwPWo9c8KRaf4n07SY9UBt7+3juEnuI/JaJXDcOpPyn5f1FP8ACfiLR9M0m/0vWdNnv7e7voJpI42Cho03bhnIIPzAj6c07xP4k0fV/FWm3ptryfT7OzjtXN0qPNPtDYdhnaTlhxnovWvI9zl8z5393yLuO0/wnZTyosuuxRqZTGSzoAQMcg7u+cj2FclKSkroJCwVioIPXB6119prfguJFWTw/cO+8MZFjRSBg5UfN3z+lRSax4QkRlbRJkOyRRshjHzHOw53cbePr+ApSUWtBSjBrRnKb2/vN+dKrSHPzt+dMGcDPWnxDOayMBJPvt9TWx4U8K694pvDa6Hp0t0y/fk+7HH/ALzHgfzqv4dtNPvvEdlZ6pe/YrGa4VJ58Z2KT1/pntnNfaGg6TpmgaDHY6LZxx2sMe6NI/8AlocdSe5PrXRQo+01ex14XC+2bbeiPmrWPhG/h3T1vPFXiqz0uNiFDQ2M10oJ7FlAAP1qunwl1XU9KfVPCetaX4itkOCIGMUufQo/Q+xIqOJdc+IniltF+0T2V3MHkmhmJWMtncDjrg9cH14rvvgh4R1zwd47e31O+gia4tQZLSOUMXUqW3Ef7LDGff0NXGnGUrKOhpCjCcrKPu9zwfULO7068ksr+2mtbmI7XilQqyn3BpkHevqr4++HPDepeDbnVdXlisryzTNtd4+ct2jI/iB9O3X1r5WtuhyPSsqtL2crGGIoexna5G/3j9a9H+G3xd13wlBHp13H/aulpwsUj4kiH+w3p7H8MVwDWcuT8yfmab9lk/vLUQlKDvEyp1J03eLPebn4oeCrrU/+Ei0uU6NrskSQSyXunPcL5SknaBGwAPP3sngYqCT4seDNH1O917TtOuNY1+9QJNdCE28W1QAFAZmKj5R0zmvDDbuO600wsO4rX6xM6PrlTyOh8eeNte8Z34uNXuAIYyfJtouIovoO59zzWFac7vwqPym9RU9lG3z9O1YtuTuzmlKUneR//9k="/>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7" name="AutoShape 12"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gfD3hXT9R8G6l4mvNcFrHp11FFcW8du0kixuceZ2B9h14NausfDu0svEk2kR+I4MRafBeb7lRCxaXawj2k/eEZ3fp3rI8LeItN07wrreg6jbXUq6nc2jloQpAjik3ODkjkgkD364rR1LxjoOqeONb17VNDN5b39wv2aOaNXaCEcAY3AbgoXHOMj0r3n7Tmfb/AIY+dXs+Vdx//CvbQRwN/wAJPYSSSxq4hidGk5XJGN2ODnOe1cl4j00aPrd1pgu4bsQMo86FgyPlQeCOD1x+FdNY654Ht9RWd9CuJIRDKhQWsSnc2Np+/wBvm5z7AcmnSa94HW3jS30GXzF2li9nCQ/7zLfx8ZXinGU09U2Eowa00OGpR1rrPEWseE7zSbiHS9GltLuRw8b+RGoUAjK5DEgYBPA6n0HPJjrW8ZNrVGMkl1A9TSUp6mtrwTp1pqevpDfq72sME11LEjbWlWKNpDGD2LbcfjTk0ldiSu7EOieH9T1iCa4tI4EtYGCy3Nzcx28KMei75GA3H0Bz7VDrekaho10ttqNv5TugkjZXWRJEPRkdSVZfcEivZPDOjzeOvDfh7S7zw3Y2NhLPOjJagQXEG87o7mFWbdKm0BWJBztzmqeuxta6N4f0TUvCNh/ZdxqDw+XbsJptPjlZURWmVjicn5yDwSMY9OVYl81rHT9X9254xSjrVnV7T7Bqt3Y+YJPs87xbx0baSM/pVYda607nM9APU1d0HUJtL1ux1GGZ4Wt50k3p1ABGf0zVUxtuPTrR5TeopNXVgTsz3KKTXNV8Wa7JpWgadZ3WpWch0rXbVpQpG5SoEjyFIsxB0OAvPHFQ32t3ui6/4p1aTw7p+lWxhmh/tMRyxSXc5GEaOMv5ZYvl9wTIHPB5rxhJLxLZrZLqZYGOWiErBD9V6UXEl3cbftF1LPsGF82Rm2j2z0rlWG13Oh4grksx3MSWPJJ7mgdaf5TeooEbZ7V1nOf/2Q=="/>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8" name="AutoShape 8" descr="data:image/jpg;base64,%20/9j/4AAQSkZJRgABAQEAYABgAAD/2wBDAAUDBAQEAwUEBAQFBQUGBwwIBwcHBw8LCwkMEQ8SEhEPERETFhwXExQaFRERGCEYGh0dHx8fExciJCIeJBweHx7/2wBDAQUFBQcGBw4ICA4eFBEUHh4eHh4eHh4eHh4eHh4eHh4eHh4eHh4eHh4eHh4eHh4eHh4eHh4eHh4eHh4eHh4eHh7/wAARCAAuAC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mfhp4D/4TKK/lOqCyFtLHCoEJkJZwxDNj7sY2nLdsisjw5oVnqn2pLnVYrOSCQIu8rtcHPIyR6fqK6T4SePNP8HW1/DfW2oOZ7mK4VrMoDKIwwMEm4j9227nGenQ1i+FhZyzteXXh64voBPKzmK3WVVDJ8q4JAODz+tTZaH6hOpiY1KvM7R05dvmXLzwPaw2f2iHxFYyHyTII/NTcSBJlfvf7Cf8AfftS6V4Isr2OdpPEVnA0d7NbKrOg3hCAHGW6NnPp71sRQaK4uj/wgOojZhCosYyUYs2Od2c8p0/u1U1C78K2dnDLc+CbyBGLL5ktuiCVs8gfN8uPb8adkcyxWIl7qk7/AC/zOb8U6Da6LDbvb6tb6gZXdW8kjCbQOvOe/wBODWCKt6xPa3Wpz3Flbi3t3P7uMIF2jHoOKqCoZ7dBTVNc7uwPU1paZrmoadZyWlsYfJd/MZZIg3zcYPP0H5VmnqauaJpeoa1qkGmaXavc3c7bUjX9ST2A6kngChFVY03F+02N+L4h+Ko9/l30QDSCQDyFwrDuvp1P5mrWhWnib4jzPp7XdikWnxyXclzcIUWNSctllB6noD1rXuPBPhX7Jb6SdYmsdRVPPbWLhD9gul3EOkeBn5drbW/jIIHau+tfB2mT/BbXdTtUnt9HsYpfslrIpSa5uEO1ri49+oWPoo96uz6nz1fHYWkk6MLSbte23n/XzPnZhgkdcHGaQUDpQKzPpRT94/Wuk+F1ul58RdBsZjJ5F3fRwTqjld8bHDKSOcEEg1zxibJ5HWnRCaKRZIpGjkU5VkYgqfUEdKaZlWh7SnKC6o+4/wCzrA/F0WDWVubSLw7CI4TECi7blyuB0GMDH0rm9Y/5IV43/wCvzUf/AEea+Sv7R1jzvO/ta/8AN27d/wBqfdjrjOc49qYb3VDA8B1K8MTkl0Nw+1ieuRnBzVcx8rT4aqRcW6mzXTsUR0FKKf5TeooETZ6ioPrrn//Z"/>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pic>
        <p:nvPicPr>
          <p:cNvPr id="50" name="Imatge 49" descr="D:\46766699v\Downloads\ODS\ICONES CATALA 8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05853" y="2363888"/>
            <a:ext cx="414020" cy="414020"/>
          </a:xfrm>
          <a:prstGeom prst="rect">
            <a:avLst/>
          </a:prstGeom>
          <a:noFill/>
          <a:ln>
            <a:noFill/>
          </a:ln>
        </p:spPr>
      </p:pic>
      <p:pic>
        <p:nvPicPr>
          <p:cNvPr id="51" name="Imatge 50" descr="D:\46766699v\Downloads\ODS\ICONES CATALA 17R.jpg" title="Imatge decorativ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97245" y="2355395"/>
            <a:ext cx="414020" cy="414020"/>
          </a:xfrm>
          <a:prstGeom prst="rect">
            <a:avLst/>
          </a:prstGeom>
          <a:noFill/>
          <a:ln>
            <a:noFill/>
          </a:ln>
        </p:spPr>
      </p:pic>
      <p:pic>
        <p:nvPicPr>
          <p:cNvPr id="52" name="Imatge 51" descr="D:\46766699v\Downloads\ODS\ICONES CATALA 9R.jpg" title="Imatge decorativa"/>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47484" y="2355395"/>
            <a:ext cx="414020" cy="414020"/>
          </a:xfrm>
          <a:prstGeom prst="rect">
            <a:avLst/>
          </a:prstGeom>
          <a:noFill/>
          <a:ln>
            <a:noFill/>
          </a:ln>
        </p:spPr>
      </p:pic>
      <p:pic>
        <p:nvPicPr>
          <p:cNvPr id="53" name="Imatge 52" descr="D:\46766699v\Downloads\ODS\ICONES CATALA 12R.jpg" title="Imatge decorativa"/>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02247" y="2357123"/>
            <a:ext cx="414020" cy="414020"/>
          </a:xfrm>
          <a:prstGeom prst="rect">
            <a:avLst/>
          </a:prstGeom>
          <a:noFill/>
          <a:ln>
            <a:noFill/>
          </a:ln>
        </p:spPr>
      </p:pic>
      <p:pic>
        <p:nvPicPr>
          <p:cNvPr id="54" name="Imatge 53" descr="D:\46766699v\Downloads\ODS\ICONES CATALA 13R.jpg" title="Imatge decorativa"/>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643890" y="2355315"/>
            <a:ext cx="414020" cy="414020"/>
          </a:xfrm>
          <a:prstGeom prst="rect">
            <a:avLst/>
          </a:prstGeom>
          <a:noFill/>
          <a:ln>
            <a:noFill/>
          </a:ln>
        </p:spPr>
      </p:pic>
      <p:sp>
        <p:nvSpPr>
          <p:cNvPr id="6" name="Títol 5"/>
          <p:cNvSpPr>
            <a:spLocks noGrp="1"/>
          </p:cNvSpPr>
          <p:nvPr>
            <p:ph type="ctrTitle"/>
          </p:nvPr>
        </p:nvSpPr>
        <p:spPr>
          <a:xfrm>
            <a:off x="0" y="6858000"/>
            <a:ext cx="9144000" cy="358603"/>
          </a:xfrm>
        </p:spPr>
        <p:txBody>
          <a:bodyPr>
            <a:normAutofit/>
          </a:bodyPr>
          <a:lstStyle/>
          <a:p>
            <a:pPr algn="l"/>
            <a:r>
              <a:rPr lang="en-GB" sz="1200" dirty="0"/>
              <a:t>Rural and Maritime Agendas Area</a:t>
            </a:r>
          </a:p>
        </p:txBody>
      </p:sp>
    </p:spTree>
    <p:extLst>
      <p:ext uri="{BB962C8B-B14F-4D97-AF65-F5344CB8AC3E}">
        <p14:creationId xmlns:p14="http://schemas.microsoft.com/office/powerpoint/2010/main" val="1306729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694871"/>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1247239" y="2712999"/>
            <a:ext cx="10729523" cy="3729191"/>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955497" y="3169535"/>
            <a:ext cx="3292529" cy="2926442"/>
          </a:xfrm>
          <a:prstGeom prst="rect">
            <a:avLst/>
          </a:prstGeom>
          <a:noFill/>
        </p:spPr>
        <p:txBody>
          <a:bodyPr wrap="square" lIns="91440" tIns="45720" rIns="91440" bIns="45720" rtlCol="0" anchor="t">
            <a:spAutoFit/>
          </a:bodyPr>
          <a:lstStyle/>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Budget reinforcement for the Catalonia Local Cooperation Fund.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Establish the participation of local governments in the Next Generation Funds. </a:t>
            </a:r>
          </a:p>
          <a:p>
            <a:pPr marL="171450" indent="-171450" algn="just">
              <a:spcBef>
                <a:spcPts val="200"/>
              </a:spcBef>
              <a:spcAft>
                <a:spcPts val="200"/>
              </a:spcAft>
              <a:buFont typeface="Wingdings" panose="05000000000000000000" pitchFamily="2" charset="2"/>
              <a:buChar char="§"/>
            </a:pPr>
            <a:r>
              <a:rPr lang="en-GB" sz="1100">
                <a:latin typeface="Calibri"/>
                <a:ea typeface="Calibri" panose="020F0502020204030204" pitchFamily="34" charset="0"/>
                <a:cs typeface="Calibri"/>
              </a:rPr>
              <a:t>Implement the </a:t>
            </a:r>
            <a:r>
              <a:rPr lang="en-GB" sz="1100" b="1">
                <a:latin typeface="Calibri"/>
                <a:ea typeface="Calibri" panose="020F0502020204030204" pitchFamily="34" charset="0"/>
                <a:cs typeface="Calibri"/>
              </a:rPr>
              <a:t>Strategy for the revitalization of municipalities at risk of depopulation.</a:t>
            </a:r>
          </a:p>
          <a:p>
            <a:pPr marL="171450" indent="-171450" algn="just">
              <a:spcBef>
                <a:spcPts val="200"/>
              </a:spcBef>
              <a:spcAft>
                <a:spcPts val="200"/>
              </a:spcAft>
              <a:buFont typeface="Wingdings" panose="05000000000000000000" pitchFamily="2" charset="2"/>
              <a:buChar char="§"/>
            </a:pPr>
            <a:r>
              <a:rPr lang="en-GB" sz="1100">
                <a:latin typeface="Calibri"/>
                <a:ea typeface="Calibri" panose="020F0502020204030204" pitchFamily="34" charset="0"/>
                <a:cs typeface="Calibri"/>
              </a:rPr>
              <a:t>Deploy </a:t>
            </a:r>
            <a:r>
              <a:rPr lang="en-GB" sz="1100" b="1">
                <a:latin typeface="Calibri"/>
                <a:ea typeface="Calibri" panose="020F0502020204030204" pitchFamily="34" charset="0"/>
                <a:cs typeface="Calibri"/>
              </a:rPr>
              <a:t>T-Mobilitat.CAT</a:t>
            </a:r>
            <a:r>
              <a:rPr lang="en-GB" sz="1100">
                <a:latin typeface="Calibri"/>
                <a:ea typeface="Calibri" panose="020F0502020204030204" pitchFamily="34" charset="0"/>
                <a:cs typeface="Calibri"/>
              </a:rPr>
              <a:t> and achieve the tariff integration of the whole transport system of Catalonia. </a:t>
            </a:r>
          </a:p>
          <a:p>
            <a:pPr marL="171450" indent="-171450" algn="just">
              <a:spcBef>
                <a:spcPts val="200"/>
              </a:spcBef>
              <a:spcAft>
                <a:spcPts val="200"/>
              </a:spcAft>
              <a:buFont typeface="Wingdings" panose="05000000000000000000" pitchFamily="2" charset="2"/>
              <a:buChar char="§"/>
            </a:pPr>
            <a:r>
              <a:rPr lang="en-GB" sz="1100">
                <a:ea typeface="+mn-lt"/>
                <a:cs typeface="+mn-lt"/>
              </a:rPr>
              <a:t>Complete the </a:t>
            </a:r>
            <a:r>
              <a:rPr lang="en-GB" sz="1100" b="1">
                <a:ea typeface="+mn-lt"/>
                <a:cs typeface="+mn-lt"/>
              </a:rPr>
              <a:t>Rodalies transfer</a:t>
            </a:r>
            <a:r>
              <a:rPr lang="en-GB" sz="1100">
                <a:ea typeface="+mn-lt"/>
                <a:cs typeface="+mn-lt"/>
              </a:rPr>
              <a:t> and manage them according to the FGC model.</a:t>
            </a:r>
          </a:p>
          <a:p>
            <a:pPr marL="171450" indent="-171450" algn="just">
              <a:spcBef>
                <a:spcPts val="200"/>
              </a:spcBef>
              <a:spcAft>
                <a:spcPts val="200"/>
              </a:spcAft>
              <a:buFont typeface="Wingdings" panose="05000000000000000000" pitchFamily="2" charset="2"/>
              <a:buChar char="§"/>
            </a:pPr>
            <a:r>
              <a:rPr lang="en-GB" sz="1100" b="1">
                <a:latin typeface="Calibri"/>
                <a:ea typeface="Calibri" panose="020F0502020204030204" pitchFamily="34" charset="0"/>
                <a:cs typeface="Arial"/>
              </a:rPr>
              <a:t>Expand the public transport network of all railway operators,</a:t>
            </a:r>
            <a:r>
              <a:rPr lang="en-GB" sz="1100">
                <a:latin typeface="Calibri"/>
                <a:ea typeface="Calibri" panose="020F0502020204030204" pitchFamily="34" charset="0"/>
                <a:cs typeface="Arial"/>
              </a:rPr>
              <a:t> increasing frequency and improving intermodality and sustainability.</a:t>
            </a:r>
            <a:r>
              <a:rPr lang="en-GB" sz="1100">
                <a:solidFill>
                  <a:srgbClr val="FFFFFF"/>
                </a:solidFill>
                <a:latin typeface="Calibri"/>
                <a:ea typeface="Calibri" panose="020F0502020204030204" pitchFamily="34" charset="0"/>
                <a:cs typeface="Arial"/>
              </a:rPr>
              <a:t> </a:t>
            </a:r>
          </a:p>
        </p:txBody>
      </p:sp>
      <p:sp>
        <p:nvSpPr>
          <p:cNvPr id="11" name="QuadreDeText 10"/>
          <p:cNvSpPr txBox="1"/>
          <p:nvPr/>
        </p:nvSpPr>
        <p:spPr>
          <a:xfrm>
            <a:off x="1168486" y="2771165"/>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070791" y="3101202"/>
            <a:ext cx="10500571"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1" y="927944"/>
            <a:ext cx="7408536" cy="1692771"/>
          </a:xfrm>
          <a:prstGeom prst="rect">
            <a:avLst/>
          </a:prstGeom>
          <a:noFill/>
          <a:ln>
            <a:noFill/>
          </a:ln>
        </p:spPr>
        <p:txBody>
          <a:bodyPr wrap="square" rtlCol="0">
            <a:spAutoFit/>
          </a:bodyPr>
          <a:lstStyle/>
          <a:p>
            <a:pPr marL="342900" indent="-342900">
              <a:spcBef>
                <a:spcPts val="300"/>
              </a:spcBef>
              <a:spcAft>
                <a:spcPts val="300"/>
              </a:spcAft>
              <a:buFont typeface="+mj-lt"/>
              <a:buAutoNum type="arabicPeriod"/>
            </a:pPr>
            <a:r>
              <a:rPr lang="en-GB" sz="1200">
                <a:latin typeface="Calibri" panose="020F0502020204030204" pitchFamily="34" charset="0"/>
                <a:ea typeface="Calibri" panose="020F0502020204030204" pitchFamily="34" charset="0"/>
                <a:cs typeface="Arial" panose="020B0604020202020204" pitchFamily="34" charset="0"/>
              </a:rPr>
              <a:t>Clean up the territory in a sustainable manner to prevent urban inequality and depopulation</a:t>
            </a:r>
          </a:p>
          <a:p>
            <a:pPr marL="342900" indent="-342900">
              <a:spcBef>
                <a:spcPts val="300"/>
              </a:spcBef>
              <a:spcAft>
                <a:spcPts val="300"/>
              </a:spcAft>
              <a:buFont typeface="+mj-lt"/>
              <a:buAutoNum type="arabicPeriod"/>
            </a:pPr>
            <a:r>
              <a:rPr lang="en-GB" sz="1200">
                <a:latin typeface="Calibri" panose="020F0502020204030204" pitchFamily="34" charset="0"/>
                <a:cs typeface="Arial" panose="020B0604020202020204" pitchFamily="34" charset="0"/>
              </a:rPr>
              <a:t>Promote relations with the municipalities and the territory to avoid depopulation</a:t>
            </a:r>
          </a:p>
          <a:p>
            <a:pPr marL="342900" indent="-342900">
              <a:spcBef>
                <a:spcPts val="300"/>
              </a:spcBef>
              <a:spcAft>
                <a:spcPts val="300"/>
              </a:spcAft>
              <a:buFont typeface="+mj-lt"/>
              <a:buAutoNum type="arabicPeriod"/>
            </a:pPr>
            <a:r>
              <a:rPr lang="en-GB" sz="1200">
                <a:latin typeface="Calibri" panose="020F0502020204030204" pitchFamily="34" charset="0"/>
                <a:ea typeface="Calibri" panose="020F0502020204030204" pitchFamily="34" charset="0"/>
                <a:cs typeface="Calibri" panose="020F0502020204030204" pitchFamily="34" charset="0"/>
              </a:rPr>
              <a:t>Promote collective, shared, connected and decarbonised mobility</a:t>
            </a:r>
          </a:p>
          <a:p>
            <a:pPr marL="342900" indent="-342900">
              <a:spcBef>
                <a:spcPts val="300"/>
              </a:spcBef>
              <a:spcAft>
                <a:spcPts val="300"/>
              </a:spcAft>
              <a:buFont typeface="+mj-lt"/>
              <a:buAutoNum type="arabicPeriod"/>
            </a:pPr>
            <a:r>
              <a:rPr lang="en-GB" sz="1200">
                <a:latin typeface="Calibri" panose="020F0502020204030204" pitchFamily="34" charset="0"/>
                <a:ea typeface="Calibri" panose="020F0502020204030204" pitchFamily="34" charset="0"/>
                <a:cs typeface="Arial" panose="020B0604020202020204" pitchFamily="34" charset="0"/>
              </a:rPr>
              <a:t>Provide the country with sufficient infrastructure for mobility throughout the territory and boost the productive economy</a:t>
            </a:r>
          </a:p>
          <a:p>
            <a:pPr marL="342900" indent="-342900">
              <a:spcBef>
                <a:spcPts val="300"/>
              </a:spcBef>
              <a:spcAft>
                <a:spcPts val="300"/>
              </a:spcAft>
              <a:buFont typeface="+mj-lt"/>
              <a:buAutoNum type="arabicPeriod"/>
            </a:pPr>
            <a:r>
              <a:rPr lang="en-GB" sz="1200">
                <a:latin typeface="Calibri" panose="020F0502020204030204" pitchFamily="34" charset="0"/>
                <a:ea typeface="Calibri" panose="020F0502020204030204" pitchFamily="34" charset="0"/>
              </a:rPr>
              <a:t>Provide the country with the tools to develop a policy for consolidating freight transport and logistics </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4. For a green, balanced and well-connected country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a:solidFill>
                  <a:schemeClr val="bg1"/>
                </a:solidFill>
                <a:latin typeface="Arial" panose="020B0604020202020204" pitchFamily="34" charset="0"/>
                <a:cs typeface="Arial" panose="020B0604020202020204" pitchFamily="34" charset="0"/>
              </a:rPr>
              <a:t>Territorial Connections Area</a:t>
            </a:r>
            <a:r>
              <a:rPr lang="en-GB" sz="1050" b="1">
                <a:solidFill>
                  <a:schemeClr val="bg1"/>
                </a:solidFill>
                <a:latin typeface="Arial" panose="020B0604020202020204" pitchFamily="34" charset="0"/>
                <a:cs typeface="Arial" panose="020B0604020202020204" pitchFamily="34" charset="0"/>
              </a:rPr>
              <a:t> </a:t>
            </a:r>
          </a:p>
        </p:txBody>
      </p:sp>
      <p:sp>
        <p:nvSpPr>
          <p:cNvPr id="23" name="QuadreDeText 22"/>
          <p:cNvSpPr txBox="1"/>
          <p:nvPr/>
        </p:nvSpPr>
        <p:spPr>
          <a:xfrm>
            <a:off x="1282560" y="3235315"/>
            <a:ext cx="3386107" cy="3172663"/>
          </a:xfrm>
          <a:prstGeom prst="rect">
            <a:avLst/>
          </a:prstGeom>
          <a:noFill/>
        </p:spPr>
        <p:txBody>
          <a:bodyPr wrap="square" lIns="91440" tIns="45720" rIns="91440" bIns="45720" rtlCol="0" anchor="t">
            <a:spAutoFit/>
          </a:bodyPr>
          <a:lstStyle/>
          <a:p>
            <a:pPr marL="171450" lvl="0" indent="-171450" algn="just">
              <a:spcBef>
                <a:spcPts val="300"/>
              </a:spcBef>
              <a:spcAft>
                <a:spcPts val="300"/>
              </a:spcAft>
              <a:buFont typeface="Wingdings" panose="05000000000000000000" pitchFamily="2" charset="2"/>
              <a:buChar char="§"/>
            </a:pPr>
            <a:r>
              <a:rPr lang="en-GB" sz="1100">
                <a:solidFill>
                  <a:srgbClr val="000000"/>
                </a:solidFill>
                <a:latin typeface="Calibri"/>
                <a:ea typeface="Calibri" panose="020F0502020204030204" pitchFamily="34" charset="0"/>
                <a:cs typeface="Arial"/>
              </a:rPr>
              <a:t>Continue with the deployment of the </a:t>
            </a:r>
            <a:r>
              <a:rPr lang="en-GB" sz="1100" b="1">
                <a:solidFill>
                  <a:srgbClr val="000000"/>
                </a:solidFill>
                <a:latin typeface="Calibri"/>
                <a:ea typeface="Calibri" panose="020F0502020204030204" pitchFamily="34" charset="0"/>
                <a:cs typeface="Arial"/>
              </a:rPr>
              <a:t>Catalonia Urban Agenda</a:t>
            </a:r>
            <a:r>
              <a:rPr lang="en-GB" sz="1100">
                <a:solidFill>
                  <a:srgbClr val="000000"/>
                </a:solidFill>
                <a:latin typeface="Calibri"/>
                <a:ea typeface="Calibri" panose="020F0502020204030204" pitchFamily="34" charset="0"/>
                <a:cs typeface="Arial"/>
              </a:rPr>
              <a:t>.</a:t>
            </a:r>
          </a:p>
          <a:p>
            <a:pPr marL="171450" indent="-171450" algn="just">
              <a:spcBef>
                <a:spcPts val="300"/>
              </a:spcBef>
              <a:spcAft>
                <a:spcPts val="300"/>
              </a:spcAft>
              <a:buFont typeface="Wingdings" panose="05000000000000000000" pitchFamily="2" charset="2"/>
              <a:buChar char="§"/>
            </a:pPr>
            <a:r>
              <a:rPr lang="en-GB" sz="1100">
                <a:solidFill>
                  <a:srgbClr val="000000"/>
                </a:solidFill>
                <a:latin typeface="Calibri"/>
                <a:ea typeface="Calibri" panose="020F0502020204030204" pitchFamily="34" charset="0"/>
                <a:cs typeface="Calibri"/>
              </a:rPr>
              <a:t>Promote instruments for </a:t>
            </a:r>
            <a:r>
              <a:rPr lang="en-GB" sz="1100" b="1">
                <a:solidFill>
                  <a:srgbClr val="000000"/>
                </a:solidFill>
                <a:latin typeface="Calibri"/>
                <a:ea typeface="Calibri" panose="020F0502020204030204" pitchFamily="34" charset="0"/>
                <a:cs typeface="Calibri"/>
              </a:rPr>
              <a:t>coordinated planning at the supra-municipal scale</a:t>
            </a:r>
            <a:r>
              <a:rPr lang="en-GB" sz="1100">
                <a:solidFill>
                  <a:srgbClr val="000000"/>
                </a:solidFill>
                <a:latin typeface="Calibri"/>
                <a:ea typeface="Calibri" panose="020F0502020204030204" pitchFamily="34" charset="0"/>
                <a:cs typeface="Calibri"/>
              </a:rPr>
              <a:t> of the main urban areas in our country. </a:t>
            </a:r>
          </a:p>
          <a:p>
            <a:pPr marL="171450" indent="-171450" algn="just">
              <a:spcBef>
                <a:spcPts val="300"/>
              </a:spcBef>
              <a:spcAft>
                <a:spcPts val="300"/>
              </a:spcAft>
              <a:buFont typeface="Wingdings" panose="05000000000000000000" pitchFamily="2" charset="2"/>
              <a:buChar char="§"/>
            </a:pPr>
            <a:r>
              <a:rPr lang="en-GB" sz="1100">
                <a:latin typeface="Calibri"/>
                <a:ea typeface="Times" panose="02020603050405020304" pitchFamily="18" charset="0"/>
                <a:cs typeface="Calibri"/>
              </a:rPr>
              <a:t>Review and expand the </a:t>
            </a:r>
            <a:r>
              <a:rPr lang="en-GB" sz="1100" b="1">
                <a:latin typeface="Calibri"/>
                <a:ea typeface="Times" panose="02020603050405020304" pitchFamily="18" charset="0"/>
                <a:cs typeface="Calibri"/>
              </a:rPr>
              <a:t>Local World Investment Plan</a:t>
            </a:r>
            <a:r>
              <a:rPr lang="en-GB" sz="1100">
                <a:latin typeface="Calibri"/>
                <a:ea typeface="Times" panose="02020603050405020304" pitchFamily="18" charset="0"/>
                <a:cs typeface="Calibri"/>
              </a:rPr>
              <a:t> to develop an engine for economic growth, the creation of job opportunities and an environment which allows for the strategic development of the various territorial realities that make up the country.</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Planning and agreement on a new Single Plan for Works and Services of Catalonia (PUOSC) for the period 2024-2028.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Design, planning and processing of the new call for FEDER-PECT grants. </a:t>
            </a:r>
          </a:p>
          <a:p>
            <a:pPr marL="171450" indent="-171450" algn="just">
              <a:spcBef>
                <a:spcPts val="200"/>
              </a:spcBef>
              <a:spcAft>
                <a:spcPts val="200"/>
              </a:spcAft>
              <a:buFont typeface="Arial" panose="05000000000000000000" pitchFamily="2" charset="2"/>
              <a:buChar char="•"/>
            </a:pPr>
            <a:endParaRPr lang="ca-ES" sz="1100" dirty="0">
              <a:solidFill>
                <a:schemeClr val="bg1">
                  <a:lumMod val="50000"/>
                </a:schemeClr>
              </a:solidFill>
              <a:cs typeface="Calibri" panose="020F0502020204030204"/>
            </a:endParaRP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64777" y="1976201"/>
            <a:ext cx="2340253"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8993147" y="2328685"/>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27" name="Imatge 26" descr="D:\46766699v\Downloads\ODS\ICONES CATALA 9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89383" y="1826348"/>
            <a:ext cx="414020" cy="414020"/>
          </a:xfrm>
          <a:prstGeom prst="rect">
            <a:avLst/>
          </a:prstGeom>
          <a:noFill/>
          <a:ln>
            <a:noFill/>
          </a:ln>
        </p:spPr>
      </p:pic>
      <p:sp>
        <p:nvSpPr>
          <p:cNvPr id="29" name="QuadreDeText 28"/>
          <p:cNvSpPr txBox="1"/>
          <p:nvPr/>
        </p:nvSpPr>
        <p:spPr>
          <a:xfrm>
            <a:off x="9018397" y="781026"/>
            <a:ext cx="1610680" cy="400110"/>
          </a:xfrm>
          <a:prstGeom prst="rect">
            <a:avLst/>
          </a:prstGeom>
          <a:noFill/>
        </p:spPr>
        <p:txBody>
          <a:bodyPr wrap="square" rtlCol="0">
            <a:spAutoFit/>
          </a:bodyPr>
          <a:lstStyle/>
          <a:p>
            <a:r>
              <a:rPr lang="en-GB" b="1" dirty="0"/>
              <a:t>65 measures</a:t>
            </a:r>
          </a:p>
        </p:txBody>
      </p:sp>
      <p:sp>
        <p:nvSpPr>
          <p:cNvPr id="33" name="QuadreDeText 32"/>
          <p:cNvSpPr txBox="1"/>
          <p:nvPr/>
        </p:nvSpPr>
        <p:spPr>
          <a:xfrm>
            <a:off x="10345745" y="778386"/>
            <a:ext cx="1841806" cy="369332"/>
          </a:xfrm>
          <a:prstGeom prst="rect">
            <a:avLst/>
          </a:prstGeom>
          <a:noFill/>
        </p:spPr>
        <p:txBody>
          <a:bodyPr wrap="square" rtlCol="0">
            <a:spAutoFit/>
          </a:bodyPr>
          <a:lstStyle/>
          <a:p>
            <a:r>
              <a:rPr lang="en-GB" b="1" dirty="0"/>
              <a:t>17 sub-measures</a:t>
            </a:r>
          </a:p>
        </p:txBody>
      </p:sp>
      <p:pic>
        <p:nvPicPr>
          <p:cNvPr id="4" name="Imatge 3" title="Imatge decorativa"/>
          <p:cNvPicPr>
            <a:picLocks noChangeAspect="1"/>
          </p:cNvPicPr>
          <p:nvPr/>
        </p:nvPicPr>
        <p:blipFill>
          <a:blip r:embed="rId3"/>
          <a:stretch>
            <a:fillRect/>
          </a:stretch>
        </p:blipFill>
        <p:spPr>
          <a:xfrm>
            <a:off x="11541244" y="1829829"/>
            <a:ext cx="414564" cy="414564"/>
          </a:xfrm>
          <a:prstGeom prst="rect">
            <a:avLst/>
          </a:prstGeom>
        </p:spPr>
      </p:pic>
      <p:sp>
        <p:nvSpPr>
          <p:cNvPr id="26" name="Rectangle 25"/>
          <p:cNvSpPr/>
          <p:nvPr/>
        </p:nvSpPr>
        <p:spPr>
          <a:xfrm>
            <a:off x="9471705" y="1449852"/>
            <a:ext cx="1670265" cy="307777"/>
          </a:xfrm>
          <a:prstGeom prst="rect">
            <a:avLst/>
          </a:prstGeom>
        </p:spPr>
        <p:txBody>
          <a:bodyPr wrap="none">
            <a:spAutoFit/>
          </a:bodyPr>
          <a:lstStyle/>
          <a:p>
            <a:r>
              <a:rPr lang="en-GB" sz="1400"/>
              <a:t>Green transformation</a:t>
            </a:r>
          </a:p>
        </p:txBody>
      </p:sp>
      <p:sp>
        <p:nvSpPr>
          <p:cNvPr id="28" name="Triangle isòsceles 27" title="Imatge decorativa"/>
          <p:cNvSpPr/>
          <p:nvPr/>
        </p:nvSpPr>
        <p:spPr>
          <a:xfrm rot="5400000">
            <a:off x="9169570" y="1495234"/>
            <a:ext cx="301689" cy="250257"/>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QuadreDeText 29">
            <a:extLst>
              <a:ext uri="{FF2B5EF4-FFF2-40B4-BE49-F238E27FC236}">
                <a16:creationId xmlns:a16="http://schemas.microsoft.com/office/drawing/2014/main" id="{A522D66E-633C-4634-B187-3D544938DD9C}"/>
              </a:ext>
            </a:extLst>
          </p:cNvPr>
          <p:cNvSpPr txBox="1"/>
          <p:nvPr/>
        </p:nvSpPr>
        <p:spPr>
          <a:xfrm>
            <a:off x="8502425" y="3115106"/>
            <a:ext cx="3293958" cy="3226524"/>
          </a:xfrm>
          <a:prstGeom prst="rect">
            <a:avLst/>
          </a:prstGeom>
          <a:noFill/>
        </p:spPr>
        <p:txBody>
          <a:bodyPr wrap="square" lIns="91440" tIns="45720" rIns="91440" bIns="45720" rtlCol="0" anchor="t">
            <a:spAutoFit/>
          </a:bodyPr>
          <a:lstStyle/>
          <a:p>
            <a:pPr marL="171450" indent="-171450" algn="just">
              <a:spcBef>
                <a:spcPts val="200"/>
              </a:spcBef>
              <a:spcAft>
                <a:spcPts val="200"/>
              </a:spcAft>
              <a:buFont typeface="Wingdings"/>
              <a:buChar char="§"/>
            </a:pPr>
            <a:r>
              <a:rPr lang="en-GB" sz="1100" b="1">
                <a:latin typeface="Calibri"/>
                <a:ea typeface="+mn-lt"/>
                <a:cs typeface="Calibri"/>
              </a:rPr>
              <a:t>Launch a High Speed service</a:t>
            </a:r>
            <a:r>
              <a:rPr lang="en-GB" sz="1100">
                <a:latin typeface="Calibri"/>
                <a:ea typeface="+mn-lt"/>
                <a:cs typeface="Calibri"/>
              </a:rPr>
              <a:t> that connects the Catalan capitals and the airports of Girona - Vilobí, Barcelona - El Prat and Reus. And</a:t>
            </a:r>
          </a:p>
          <a:p>
            <a:pPr marL="171450" indent="-171450" algn="just">
              <a:spcBef>
                <a:spcPts val="200"/>
              </a:spcBef>
              <a:spcAft>
                <a:spcPts val="200"/>
              </a:spcAft>
              <a:buFont typeface="Wingdings"/>
              <a:buChar char="§"/>
            </a:pPr>
            <a:r>
              <a:rPr lang="en-GB" sz="1100" b="1">
                <a:ea typeface="+mn-lt"/>
                <a:cs typeface="+mn-lt"/>
              </a:rPr>
              <a:t>Manage travel </a:t>
            </a:r>
            <a:r>
              <a:rPr lang="en-GB" sz="1100">
                <a:ea typeface="+mn-lt"/>
                <a:cs typeface="+mn-lt"/>
              </a:rPr>
              <a:t>between Barcelona-El Prat Airport, Girona-Costa Brava Airport and Reus Airport.</a:t>
            </a:r>
          </a:p>
          <a:p>
            <a:pPr marL="171450" indent="-171450" algn="just">
              <a:spcBef>
                <a:spcPts val="200"/>
              </a:spcBef>
              <a:spcAft>
                <a:spcPts val="200"/>
              </a:spcAft>
              <a:buFont typeface="Wingdings"/>
              <a:buChar char="§"/>
            </a:pPr>
            <a:r>
              <a:rPr lang="en-GB" sz="1100">
                <a:ea typeface="+mn-lt"/>
                <a:cs typeface="+mn-lt"/>
              </a:rPr>
              <a:t>Transfer all </a:t>
            </a:r>
            <a:r>
              <a:rPr lang="en-GB" sz="1100" b="1">
                <a:ea typeface="+mn-lt"/>
                <a:cs typeface="+mn-lt"/>
              </a:rPr>
              <a:t>road, rail, port and airport infrastructures</a:t>
            </a:r>
            <a:r>
              <a:rPr lang="en-GB" sz="1100">
                <a:ea typeface="+mn-lt"/>
                <a:cs typeface="+mn-lt"/>
              </a:rPr>
              <a:t> from the State to Catalonia. </a:t>
            </a:r>
          </a:p>
          <a:p>
            <a:pPr marL="171450" indent="-171450" algn="just">
              <a:spcBef>
                <a:spcPts val="200"/>
              </a:spcBef>
              <a:spcAft>
                <a:spcPts val="200"/>
              </a:spcAft>
              <a:buFont typeface="Wingdings"/>
              <a:buChar char="§"/>
            </a:pPr>
            <a:r>
              <a:rPr lang="en-GB" sz="1100"/>
              <a:t>Extend the </a:t>
            </a:r>
            <a:r>
              <a:rPr lang="en-GB" sz="1100" b="1"/>
              <a:t>2 + 1 road model t</a:t>
            </a:r>
            <a:r>
              <a:rPr lang="en-GB" sz="1100"/>
              <a:t>o achieve a safer road network.</a:t>
            </a:r>
            <a:r>
              <a:rPr lang="en-GB" sz="1100">
                <a:latin typeface="Calibri"/>
                <a:ea typeface="+mn-lt"/>
                <a:cs typeface="+mn-lt"/>
              </a:rPr>
              <a:t> </a:t>
            </a:r>
          </a:p>
          <a:p>
            <a:pPr marL="171450" indent="-171450" algn="just">
              <a:spcBef>
                <a:spcPts val="200"/>
              </a:spcBef>
              <a:spcAft>
                <a:spcPts val="200"/>
              </a:spcAft>
              <a:buFont typeface="Wingdings"/>
              <a:buChar char="§"/>
            </a:pPr>
            <a:r>
              <a:rPr lang="en-GB" sz="1100" b="1">
                <a:latin typeface="Calibri"/>
                <a:ea typeface="+mn-lt"/>
                <a:cs typeface="Calibri"/>
              </a:rPr>
              <a:t>Digitize the management of infrastructures</a:t>
            </a:r>
            <a:r>
              <a:rPr lang="en-GB" sz="1100">
                <a:latin typeface="Calibri"/>
                <a:ea typeface="+mn-lt"/>
                <a:cs typeface="Calibri"/>
              </a:rPr>
              <a:t> and adapt to the new realities of mobility. </a:t>
            </a:r>
            <a:r>
              <a:rPr lang="en-GB" sz="1100">
                <a:solidFill>
                  <a:srgbClr val="0000FF"/>
                </a:solidFill>
                <a:latin typeface="Calibri"/>
                <a:ea typeface="+mn-lt"/>
                <a:cs typeface="Calibri"/>
              </a:rPr>
              <a:t> </a:t>
            </a:r>
          </a:p>
          <a:p>
            <a:pPr marL="171450" indent="-171450" algn="just">
              <a:spcBef>
                <a:spcPts val="200"/>
              </a:spcBef>
              <a:spcAft>
                <a:spcPts val="200"/>
              </a:spcAft>
              <a:buFont typeface="Wingdings"/>
              <a:buChar char="§"/>
            </a:pPr>
            <a:r>
              <a:rPr lang="en-GB" sz="1100">
                <a:latin typeface="Calibri"/>
                <a:cs typeface="Calibri"/>
              </a:rPr>
              <a:t>Deploy the </a:t>
            </a:r>
            <a:r>
              <a:rPr lang="en-GB" sz="1100" b="1">
                <a:latin typeface="Calibri"/>
                <a:cs typeface="Calibri"/>
              </a:rPr>
              <a:t>Logistics Strategy for the internationalization of the Catalan economy.</a:t>
            </a:r>
          </a:p>
        </p:txBody>
      </p:sp>
      <p:sp>
        <p:nvSpPr>
          <p:cNvPr id="5" name="Títol 4"/>
          <p:cNvSpPr>
            <a:spLocks noGrp="1"/>
          </p:cNvSpPr>
          <p:nvPr>
            <p:ph type="ctrTitle"/>
          </p:nvPr>
        </p:nvSpPr>
        <p:spPr>
          <a:xfrm>
            <a:off x="0" y="6858000"/>
            <a:ext cx="9144000" cy="340598"/>
          </a:xfrm>
        </p:spPr>
        <p:txBody>
          <a:bodyPr>
            <a:normAutofit/>
          </a:bodyPr>
          <a:lstStyle/>
          <a:p>
            <a:pPr algn="l"/>
            <a:r>
              <a:rPr lang="en-GB" sz="1200" dirty="0"/>
              <a:t>Territorial Connections Area</a:t>
            </a:r>
          </a:p>
        </p:txBody>
      </p:sp>
    </p:spTree>
    <p:extLst>
      <p:ext uri="{BB962C8B-B14F-4D97-AF65-F5344CB8AC3E}">
        <p14:creationId xmlns:p14="http://schemas.microsoft.com/office/powerpoint/2010/main" val="1967355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ítol 6"/>
          <p:cNvSpPr>
            <a:spLocks noGrp="1"/>
          </p:cNvSpPr>
          <p:nvPr>
            <p:ph type="ctrTitle"/>
          </p:nvPr>
        </p:nvSpPr>
        <p:spPr>
          <a:xfrm>
            <a:off x="0" y="6864045"/>
            <a:ext cx="9144000" cy="392338"/>
          </a:xfrm>
        </p:spPr>
        <p:txBody>
          <a:bodyPr>
            <a:normAutofit/>
          </a:bodyPr>
          <a:lstStyle/>
          <a:p>
            <a:pPr algn="l"/>
            <a:r>
              <a:rPr lang="en-GB" sz="1200" dirty="0"/>
              <a:t>Good </a:t>
            </a:r>
            <a:r>
              <a:rPr lang="en-GB" sz="1200" dirty="0" smtClean="0"/>
              <a:t>Governance Area</a:t>
            </a:r>
            <a:endParaRPr lang="en-GB" sz="1200" dirty="0"/>
          </a:p>
        </p:txBody>
      </p:sp>
      <p:sp>
        <p:nvSpPr>
          <p:cNvPr id="40" name="QuadreDeText 39"/>
          <p:cNvSpPr txBox="1"/>
          <p:nvPr/>
        </p:nvSpPr>
        <p:spPr>
          <a:xfrm>
            <a:off x="6862827" y="3597080"/>
            <a:ext cx="2675067"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6775926" y="4015363"/>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8" name="Imatge 17" title="Imatge decorativa"/>
          <p:cNvPicPr>
            <a:picLocks noChangeAspect="1"/>
          </p:cNvPicPr>
          <p:nvPr/>
        </p:nvPicPr>
        <p:blipFill>
          <a:blip r:embed="rId3"/>
          <a:stretch>
            <a:fillRect/>
          </a:stretch>
        </p:blipFill>
        <p:spPr>
          <a:xfrm>
            <a:off x="7244193" y="1539946"/>
            <a:ext cx="4182218" cy="1774090"/>
          </a:xfrm>
          <a:prstGeom prst="rect">
            <a:avLst/>
          </a:prstGeom>
        </p:spPr>
      </p:pic>
      <p:grpSp>
        <p:nvGrpSpPr>
          <p:cNvPr id="8" name="Agrupa 7" title="Imatge decorativa"/>
          <p:cNvGrpSpPr/>
          <p:nvPr/>
        </p:nvGrpSpPr>
        <p:grpSpPr>
          <a:xfrm>
            <a:off x="6501611" y="507459"/>
            <a:ext cx="5453737" cy="649449"/>
            <a:chOff x="6760254" y="825923"/>
            <a:chExt cx="5219470" cy="649449"/>
          </a:xfrm>
        </p:grpSpPr>
        <p:sp>
          <p:nvSpPr>
            <p:cNvPr id="42" name="Rectangle 41" title="Imatge decorativa"/>
            <p:cNvSpPr/>
            <p:nvPr/>
          </p:nvSpPr>
          <p:spPr>
            <a:xfrm>
              <a:off x="6760254" y="825923"/>
              <a:ext cx="520054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QuadreDeText 28"/>
            <p:cNvSpPr txBox="1"/>
            <p:nvPr/>
          </p:nvSpPr>
          <p:spPr>
            <a:xfrm>
              <a:off x="8640047" y="921970"/>
              <a:ext cx="1610680" cy="400110"/>
            </a:xfrm>
            <a:prstGeom prst="rect">
              <a:avLst/>
            </a:prstGeom>
            <a:noFill/>
          </p:spPr>
          <p:txBody>
            <a:bodyPr wrap="square" lIns="91440" tIns="45720" rIns="91440" bIns="45720" rtlCol="0" anchor="t">
              <a:spAutoFit/>
            </a:bodyPr>
            <a:lstStyle/>
            <a:p>
              <a:r>
                <a:rPr lang="en-GB" b="1" dirty="0"/>
                <a:t>784 measures</a:t>
              </a:r>
            </a:p>
          </p:txBody>
        </p:sp>
        <p:sp>
          <p:nvSpPr>
            <p:cNvPr id="33" name="QuadreDeText 32"/>
            <p:cNvSpPr txBox="1"/>
            <p:nvPr/>
          </p:nvSpPr>
          <p:spPr>
            <a:xfrm>
              <a:off x="10110409" y="928899"/>
              <a:ext cx="1869315" cy="369332"/>
            </a:xfrm>
            <a:prstGeom prst="rect">
              <a:avLst/>
            </a:prstGeom>
            <a:noFill/>
          </p:spPr>
          <p:txBody>
            <a:bodyPr wrap="square" lIns="91440" tIns="45720" rIns="91440" bIns="45720" rtlCol="0" anchor="t">
              <a:spAutoFit/>
            </a:bodyPr>
            <a:lstStyle/>
            <a:p>
              <a:r>
                <a:rPr lang="en-GB" b="1" dirty="0"/>
                <a:t>703 sub-measures</a:t>
              </a:r>
            </a:p>
          </p:txBody>
        </p:sp>
        <p:sp>
          <p:nvSpPr>
            <p:cNvPr id="19" name="QuadreDeText 18"/>
            <p:cNvSpPr txBox="1"/>
            <p:nvPr/>
          </p:nvSpPr>
          <p:spPr>
            <a:xfrm>
              <a:off x="6953150" y="899871"/>
              <a:ext cx="2165198" cy="400110"/>
            </a:xfrm>
            <a:prstGeom prst="rect">
              <a:avLst/>
            </a:prstGeom>
            <a:noFill/>
          </p:spPr>
          <p:txBody>
            <a:bodyPr wrap="square" lIns="91440" tIns="45720" rIns="91440" bIns="45720" rtlCol="0" anchor="t">
              <a:spAutoFit/>
            </a:bodyPr>
            <a:lstStyle/>
            <a:p>
              <a:r>
                <a:rPr lang="en-GB" sz="2000" b="1"/>
                <a:t>1,487 actions:</a:t>
              </a:r>
            </a:p>
          </p:txBody>
        </p:sp>
      </p:grpSp>
      <p:pic>
        <p:nvPicPr>
          <p:cNvPr id="3" name="Imatge 2" title="Imatge decorativ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9782" y="4249857"/>
            <a:ext cx="4511040" cy="2219539"/>
          </a:xfrm>
          <a:prstGeom prst="rect">
            <a:avLst/>
          </a:prstGeom>
        </p:spPr>
      </p:pic>
      <p:sp>
        <p:nvSpPr>
          <p:cNvPr id="9" name="QuadreDeText 8"/>
          <p:cNvSpPr txBox="1"/>
          <p:nvPr/>
        </p:nvSpPr>
        <p:spPr>
          <a:xfrm>
            <a:off x="1034219" y="1779687"/>
            <a:ext cx="5700810" cy="4801314"/>
          </a:xfrm>
          <a:prstGeom prst="rect">
            <a:avLst/>
          </a:prstGeom>
          <a:noFill/>
        </p:spPr>
        <p:txBody>
          <a:bodyPr wrap="square" rtlCol="0">
            <a:spAutoFit/>
          </a:bodyPr>
          <a:lstStyle/>
          <a:p>
            <a:pPr marL="342900" indent="-342900">
              <a:buFont typeface="+mj-lt"/>
              <a:buAutoNum type="arabicPeriod"/>
            </a:pPr>
            <a:r>
              <a:rPr lang="en-GB"/>
              <a:t>Advance towards the resolution of the political conflict with the State.</a:t>
            </a:r>
          </a:p>
          <a:p>
            <a:pPr marL="342900" indent="-342900">
              <a:buFont typeface="+mj-lt"/>
              <a:buAutoNum type="arabicPeriod"/>
            </a:pPr>
            <a:r>
              <a:rPr lang="en-GB"/>
              <a:t>Establish the Government's political objectives during this legislature as the achievement of democratic, social, green and feminist transformations.</a:t>
            </a:r>
          </a:p>
          <a:p>
            <a:pPr marL="342900" indent="-342900">
              <a:buFont typeface="+mj-lt"/>
              <a:buAutoNum type="arabicPeriod"/>
            </a:pPr>
            <a:r>
              <a:rPr lang="en-GB"/>
              <a:t>Axes of the Government Plan of the XIV legislature:</a:t>
            </a:r>
          </a:p>
          <a:p>
            <a:endParaRPr lang="ca-ES" dirty="0"/>
          </a:p>
          <a:p>
            <a:pPr marL="285750" indent="-285750">
              <a:buFont typeface="Wingdings" panose="05000000000000000000" pitchFamily="2" charset="2"/>
              <a:buChar char="q"/>
            </a:pPr>
            <a:r>
              <a:rPr lang="en-GB"/>
              <a:t>For a just country, with good government acting as a democratic example to the world.</a:t>
            </a:r>
          </a:p>
          <a:p>
            <a:pPr marL="285750" indent="-285750">
              <a:buFont typeface="Wingdings" panose="05000000000000000000" pitchFamily="2" charset="2"/>
              <a:buChar char="q"/>
            </a:pPr>
            <a:r>
              <a:rPr lang="en-GB"/>
              <a:t>For a country of rights, equal opportunities and welfare.</a:t>
            </a:r>
          </a:p>
          <a:p>
            <a:pPr marL="285750" indent="-285750">
              <a:buFont typeface="Wingdings" panose="05000000000000000000" pitchFamily="2" charset="2"/>
              <a:buChar char="q"/>
            </a:pPr>
            <a:r>
              <a:rPr lang="en-GB"/>
              <a:t>For a country based on economic, digital and entrepreneurial knowledge.</a:t>
            </a:r>
          </a:p>
          <a:p>
            <a:pPr marL="285750" indent="-285750">
              <a:buFont typeface="Wingdings" panose="05000000000000000000" pitchFamily="2" charset="2"/>
              <a:buChar char="q"/>
            </a:pPr>
            <a:r>
              <a:rPr lang="en-GB"/>
              <a:t>For a green, balanced and well-connected country.</a:t>
            </a:r>
          </a:p>
          <a:p>
            <a:pPr marL="285750" indent="-285750">
              <a:buFont typeface="Wingdings" panose="05000000000000000000" pitchFamily="2" charset="2"/>
              <a:buChar char="q"/>
            </a:pPr>
            <a:r>
              <a:rPr lang="en-GB"/>
              <a:t>For a feminist country based on the guarantee of human rights.</a:t>
            </a:r>
          </a:p>
          <a:p>
            <a:pPr marL="342900" indent="-342900">
              <a:buFont typeface="+mj-lt"/>
              <a:buAutoNum type="arabicPeriod"/>
            </a:pPr>
            <a:endParaRPr lang="ca-ES" dirty="0"/>
          </a:p>
        </p:txBody>
      </p:sp>
      <p:sp>
        <p:nvSpPr>
          <p:cNvPr id="10" name="QuadreDeText 9"/>
          <p:cNvSpPr txBox="1"/>
          <p:nvPr/>
        </p:nvSpPr>
        <p:spPr>
          <a:xfrm>
            <a:off x="1301065" y="498801"/>
            <a:ext cx="5200546" cy="923330"/>
          </a:xfrm>
          <a:prstGeom prst="rect">
            <a:avLst/>
          </a:prstGeom>
          <a:noFill/>
        </p:spPr>
        <p:txBody>
          <a:bodyPr wrap="square" rtlCol="0">
            <a:spAutoFit/>
          </a:bodyPr>
          <a:lstStyle/>
          <a:p>
            <a:r>
              <a:rPr lang="en-GB" i="1" dirty="0"/>
              <a:t>The Government Plan of the XIV Legislature was approved on September 21, 2021 under the following mandate:  </a:t>
            </a:r>
          </a:p>
        </p:txBody>
      </p:sp>
    </p:spTree>
    <p:extLst>
      <p:ext uri="{BB962C8B-B14F-4D97-AF65-F5344CB8AC3E}">
        <p14:creationId xmlns:p14="http://schemas.microsoft.com/office/powerpoint/2010/main" val="394201926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1070340" y="3177546"/>
            <a:ext cx="10874188" cy="357938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QuadreDeText 10"/>
          <p:cNvSpPr txBox="1"/>
          <p:nvPr/>
        </p:nvSpPr>
        <p:spPr>
          <a:xfrm>
            <a:off x="1148875" y="3180270"/>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36587" y="3529608"/>
            <a:ext cx="10748842" cy="50131"/>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354217"/>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Font typeface="+mj-lt"/>
              <a:buAutoNum type="arabicPeriod"/>
            </a:pPr>
            <a:r>
              <a:rPr lang="en-GB" sz="1200"/>
              <a:t>Ensure the effective equality of women and men to ensure an equitable distribution of rights, benefits, obligations, opportunities and resources.</a:t>
            </a:r>
          </a:p>
          <a:p>
            <a:pPr marL="342900" indent="-342900">
              <a:spcBef>
                <a:spcPts val="300"/>
              </a:spcBef>
              <a:spcAft>
                <a:spcPts val="300"/>
              </a:spcAft>
              <a:buFont typeface="+mj-lt"/>
              <a:buAutoNum type="arabicPeriod"/>
            </a:pPr>
            <a:r>
              <a:rPr lang="en-GB" sz="1200"/>
              <a:t>Promote an economy based on gender justice that guarantees the democratization of care and equity in work.</a:t>
            </a:r>
          </a:p>
          <a:p>
            <a:pPr marL="342900" indent="-342900">
              <a:spcBef>
                <a:spcPts val="300"/>
              </a:spcBef>
              <a:spcAft>
                <a:spcPts val="300"/>
              </a:spcAft>
              <a:buFont typeface="+mj-lt"/>
              <a:buAutoNum type="arabicPeriod"/>
            </a:pPr>
            <a:r>
              <a:rPr lang="en-GB" sz="1200"/>
              <a:t>Guarantee the right of women to the eradication of gender-based violence from a structural perspective, with a comprehensive approach.</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Axis 5. For a feminist country based on the guarantee of human rights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a:solidFill>
                  <a:schemeClr val="bg1"/>
                </a:solidFill>
                <a:latin typeface="Arial" panose="020B0604020202020204" pitchFamily="34" charset="0"/>
                <a:cs typeface="Arial" panose="020B0604020202020204" pitchFamily="34" charset="0"/>
              </a:rPr>
              <a:t>Feminism Area</a:t>
            </a: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sp>
        <p:nvSpPr>
          <p:cNvPr id="40" name="QuadreDeText 39"/>
          <p:cNvSpPr txBox="1"/>
          <p:nvPr/>
        </p:nvSpPr>
        <p:spPr>
          <a:xfrm>
            <a:off x="8933639" y="2128645"/>
            <a:ext cx="2808417"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8928703" y="2421035"/>
            <a:ext cx="3010342"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9016750" y="907902"/>
            <a:ext cx="1610680" cy="400110"/>
          </a:xfrm>
          <a:prstGeom prst="rect">
            <a:avLst/>
          </a:prstGeom>
          <a:noFill/>
        </p:spPr>
        <p:txBody>
          <a:bodyPr wrap="square" lIns="91440" tIns="45720" rIns="91440" bIns="45720" rtlCol="0" anchor="t">
            <a:spAutoFit/>
          </a:bodyPr>
          <a:lstStyle/>
          <a:p>
            <a:r>
              <a:rPr lang="en-GB" b="1" dirty="0"/>
              <a:t>31 measures</a:t>
            </a:r>
          </a:p>
        </p:txBody>
      </p:sp>
      <p:sp>
        <p:nvSpPr>
          <p:cNvPr id="33" name="QuadreDeText 32"/>
          <p:cNvSpPr txBox="1"/>
          <p:nvPr/>
        </p:nvSpPr>
        <p:spPr>
          <a:xfrm>
            <a:off x="10350813" y="899871"/>
            <a:ext cx="1893147" cy="369332"/>
          </a:xfrm>
          <a:prstGeom prst="rect">
            <a:avLst/>
          </a:prstGeom>
          <a:noFill/>
        </p:spPr>
        <p:txBody>
          <a:bodyPr wrap="square" lIns="91440" tIns="45720" rIns="91440" bIns="45720" rtlCol="0" anchor="t">
            <a:spAutoFit/>
          </a:bodyPr>
          <a:lstStyle/>
          <a:p>
            <a:r>
              <a:rPr lang="en-GB" b="1" dirty="0"/>
              <a:t>72 sub-measures</a:t>
            </a:r>
          </a:p>
        </p:txBody>
      </p:sp>
      <p:pic>
        <p:nvPicPr>
          <p:cNvPr id="4" name="Imatge 3" title="Imatge decorativa"/>
          <p:cNvPicPr>
            <a:picLocks noChangeAspect="1"/>
          </p:cNvPicPr>
          <p:nvPr/>
        </p:nvPicPr>
        <p:blipFill>
          <a:blip r:embed="rId2"/>
          <a:stretch>
            <a:fillRect/>
          </a:stretch>
        </p:blipFill>
        <p:spPr>
          <a:xfrm>
            <a:off x="9340503" y="2508344"/>
            <a:ext cx="420660" cy="420660"/>
          </a:xfrm>
          <a:prstGeom prst="rect">
            <a:avLst/>
          </a:prstGeom>
        </p:spPr>
      </p:pic>
      <p:pic>
        <p:nvPicPr>
          <p:cNvPr id="5" name="Imatge 4" title="Imatge decorativa"/>
          <p:cNvPicPr>
            <a:picLocks noChangeAspect="1"/>
          </p:cNvPicPr>
          <p:nvPr/>
        </p:nvPicPr>
        <p:blipFill>
          <a:blip r:embed="rId3"/>
          <a:stretch>
            <a:fillRect/>
          </a:stretch>
        </p:blipFill>
        <p:spPr>
          <a:xfrm>
            <a:off x="10239643" y="2508266"/>
            <a:ext cx="414564" cy="414564"/>
          </a:xfrm>
          <a:prstGeom prst="rect">
            <a:avLst/>
          </a:prstGeom>
        </p:spPr>
      </p:pic>
      <p:pic>
        <p:nvPicPr>
          <p:cNvPr id="6" name="Imatge 5" title="Imatge decorativa"/>
          <p:cNvPicPr>
            <a:picLocks noChangeAspect="1"/>
          </p:cNvPicPr>
          <p:nvPr/>
        </p:nvPicPr>
        <p:blipFill>
          <a:blip r:embed="rId4"/>
          <a:stretch>
            <a:fillRect/>
          </a:stretch>
        </p:blipFill>
        <p:spPr>
          <a:xfrm>
            <a:off x="9795662" y="2501796"/>
            <a:ext cx="414564" cy="414564"/>
          </a:xfrm>
          <a:prstGeom prst="rect">
            <a:avLst/>
          </a:prstGeom>
        </p:spPr>
      </p:pic>
      <p:pic>
        <p:nvPicPr>
          <p:cNvPr id="7" name="Imatge 6" title="Imatge decorativa"/>
          <p:cNvPicPr>
            <a:picLocks noChangeAspect="1"/>
          </p:cNvPicPr>
          <p:nvPr/>
        </p:nvPicPr>
        <p:blipFill>
          <a:blip r:embed="rId5"/>
          <a:stretch>
            <a:fillRect/>
          </a:stretch>
        </p:blipFill>
        <p:spPr>
          <a:xfrm>
            <a:off x="10692416" y="2506997"/>
            <a:ext cx="414564" cy="414564"/>
          </a:xfrm>
          <a:prstGeom prst="rect">
            <a:avLst/>
          </a:prstGeom>
        </p:spPr>
      </p:pic>
      <p:sp>
        <p:nvSpPr>
          <p:cNvPr id="27" name="Rectangle 26"/>
          <p:cNvSpPr/>
          <p:nvPr/>
        </p:nvSpPr>
        <p:spPr>
          <a:xfrm>
            <a:off x="9471705" y="1660060"/>
            <a:ext cx="1933478" cy="307777"/>
          </a:xfrm>
          <a:prstGeom prst="rect">
            <a:avLst/>
          </a:prstGeom>
        </p:spPr>
        <p:txBody>
          <a:bodyPr wrap="none">
            <a:spAutoFit/>
          </a:bodyPr>
          <a:lstStyle/>
          <a:p>
            <a:r>
              <a:rPr lang="en-GB" sz="1400"/>
              <a:t>Feminist transformation</a:t>
            </a:r>
          </a:p>
        </p:txBody>
      </p:sp>
      <p:sp>
        <p:nvSpPr>
          <p:cNvPr id="28" name="Triangle isòsceles 27" title="Imatge decorativa"/>
          <p:cNvSpPr/>
          <p:nvPr/>
        </p:nvSpPr>
        <p:spPr>
          <a:xfrm rot="5400000">
            <a:off x="9169570" y="1705442"/>
            <a:ext cx="301689" cy="250257"/>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QuadreDeText 22">
            <a:extLst>
              <a:ext uri="{FF2B5EF4-FFF2-40B4-BE49-F238E27FC236}">
                <a16:creationId xmlns:a16="http://schemas.microsoft.com/office/drawing/2014/main" id="{6A5CD018-FC35-4879-81F9-5CEFD473C5F7}"/>
              </a:ext>
            </a:extLst>
          </p:cNvPr>
          <p:cNvSpPr txBox="1"/>
          <p:nvPr/>
        </p:nvSpPr>
        <p:spPr>
          <a:xfrm>
            <a:off x="1071704" y="3620885"/>
            <a:ext cx="3616731" cy="293926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Development of the </a:t>
            </a:r>
            <a:r>
              <a:rPr lang="en-GB" sz="1100" b="1">
                <a:ea typeface="+mn-lt"/>
                <a:cs typeface="+mn-lt"/>
              </a:rPr>
              <a:t>draft law amending Law 17/2015 on the effective equality of women and men to improve the mandatory nature of the measures, incorporate monitoring and evaluation indicators and reviewing the sanctioning regime.   </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of the new </a:t>
            </a:r>
            <a:r>
              <a:rPr lang="en-GB" sz="1100" b="1">
                <a:ea typeface="+mn-lt"/>
                <a:cs typeface="+mn-lt"/>
              </a:rPr>
              <a:t>Strategic Plan for Gender Equity Policies</a:t>
            </a:r>
            <a:r>
              <a:rPr lang="en-GB" sz="1100">
                <a:ea typeface="+mn-lt"/>
                <a:cs typeface="+mn-lt"/>
              </a:rPr>
              <a:t> of the Government of Catalonia 2023-2026 </a:t>
            </a:r>
            <a:r>
              <a:rPr lang="en-GB" sz="1100" b="1">
                <a:ea typeface="+mn-lt"/>
                <a:cs typeface="+mn-lt"/>
              </a:rPr>
              <a:t>with an inter-sectional approach.   </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of a </a:t>
            </a:r>
            <a:r>
              <a:rPr lang="en-GB" sz="1100" b="1">
                <a:ea typeface="+mn-lt"/>
                <a:cs typeface="+mn-lt"/>
              </a:rPr>
              <a:t>Country Plan to promote women’s sports</a:t>
            </a:r>
            <a:r>
              <a:rPr lang="en-GB" sz="1100">
                <a:ea typeface="+mn-lt"/>
                <a:cs typeface="+mn-lt"/>
              </a:rPr>
              <a:t> in coordination with all sporting and institutional actors.  </a:t>
            </a:r>
          </a:p>
          <a:p>
            <a:pPr marL="171450" indent="-171450" algn="just">
              <a:spcBef>
                <a:spcPts val="300"/>
              </a:spcBef>
              <a:spcAft>
                <a:spcPts val="300"/>
              </a:spcAft>
              <a:buFont typeface="Wingdings" panose="05000000000000000000" pitchFamily="2" charset="2"/>
              <a:buChar char="§"/>
            </a:pPr>
            <a:r>
              <a:rPr lang="en-GB" sz="1100" b="1">
                <a:ea typeface="+mn-lt"/>
                <a:cs typeface="+mn-lt"/>
              </a:rPr>
              <a:t>Avoid discrimination against women, barriers to access and glass ceilings in all areas of university and research.  </a:t>
            </a:r>
            <a:r>
              <a:rPr lang="en-GB" sz="1100">
                <a:ea typeface="+mn-lt"/>
                <a:cs typeface="+mn-lt"/>
              </a:rPr>
              <a:t> </a:t>
            </a:r>
          </a:p>
          <a:p>
            <a:pPr marL="171450" indent="-171450" algn="just">
              <a:spcBef>
                <a:spcPts val="300"/>
              </a:spcBef>
              <a:spcAft>
                <a:spcPts val="300"/>
              </a:spcAft>
              <a:buFont typeface="Wingdings" panose="05000000000000000000" pitchFamily="2" charset="2"/>
              <a:buChar char="§"/>
            </a:pPr>
            <a:endParaRPr lang="ca-ES" sz="1100" b="1" dirty="0">
              <a:cs typeface="Calibri"/>
            </a:endParaRPr>
          </a:p>
        </p:txBody>
      </p:sp>
      <p:sp>
        <p:nvSpPr>
          <p:cNvPr id="31" name="QuadreDeText 22">
            <a:extLst>
              <a:ext uri="{FF2B5EF4-FFF2-40B4-BE49-F238E27FC236}">
                <a16:creationId xmlns:a16="http://schemas.microsoft.com/office/drawing/2014/main" id="{00D6D695-FE1F-42E0-BE14-DCF22F56BA3C}"/>
              </a:ext>
            </a:extLst>
          </p:cNvPr>
          <p:cNvSpPr txBox="1"/>
          <p:nvPr/>
        </p:nvSpPr>
        <p:spPr>
          <a:xfrm>
            <a:off x="4631046" y="3620885"/>
            <a:ext cx="3616731" cy="3354765"/>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Implement </a:t>
            </a:r>
            <a:r>
              <a:rPr lang="en-GB" sz="1100" b="1">
                <a:ea typeface="+mn-lt"/>
                <a:cs typeface="+mn-lt"/>
              </a:rPr>
              <a:t>specific employment plans</a:t>
            </a:r>
            <a:r>
              <a:rPr lang="en-GB" sz="1100">
                <a:ea typeface="+mn-lt"/>
                <a:cs typeface="+mn-lt"/>
              </a:rPr>
              <a:t> for </a:t>
            </a:r>
            <a:r>
              <a:rPr lang="en-GB" sz="1100" b="1">
                <a:ea typeface="+mn-lt"/>
                <a:cs typeface="+mn-lt"/>
              </a:rPr>
              <a:t>women</a:t>
            </a:r>
            <a:r>
              <a:rPr lang="en-GB" sz="1100">
                <a:ea typeface="+mn-lt"/>
                <a:cs typeface="+mn-lt"/>
              </a:rPr>
              <a:t>, </a:t>
            </a:r>
            <a:r>
              <a:rPr lang="en-GB" sz="1100" b="1">
                <a:ea typeface="+mn-lt"/>
                <a:cs typeface="+mn-lt"/>
              </a:rPr>
              <a:t>with special attention to young women, trans women, women who are employed in healthcare, and women over 45 years of age,</a:t>
            </a:r>
            <a:r>
              <a:rPr lang="en-GB" sz="1100">
                <a:ea typeface="+mn-lt"/>
                <a:cs typeface="+mn-lt"/>
              </a:rPr>
              <a:t> and establish qualification processes for accreditation of skills and regularization processes.   </a:t>
            </a:r>
          </a:p>
          <a:p>
            <a:pPr marL="171450" indent="-171450" algn="just">
              <a:spcBef>
                <a:spcPts val="300"/>
              </a:spcBef>
              <a:spcAft>
                <a:spcPts val="300"/>
              </a:spcAft>
              <a:buFont typeface="Wingdings" panose="05000000000000000000" pitchFamily="2" charset="2"/>
              <a:buChar char="§"/>
            </a:pPr>
            <a:r>
              <a:rPr lang="en-GB" sz="1100">
                <a:ea typeface="+mn-lt"/>
                <a:cs typeface="+mn-lt"/>
              </a:rPr>
              <a:t>Promote a </a:t>
            </a:r>
            <a:r>
              <a:rPr lang="en-GB" sz="1100" b="1">
                <a:ea typeface="+mn-lt"/>
                <a:cs typeface="+mn-lt"/>
              </a:rPr>
              <a:t>national inter-sectoral strategy to guarantee sexual and reproductive rights. </a:t>
            </a:r>
          </a:p>
          <a:p>
            <a:pPr marL="171450" indent="-171450" algn="just">
              <a:spcBef>
                <a:spcPts val="300"/>
              </a:spcBef>
              <a:spcAft>
                <a:spcPts val="300"/>
              </a:spcAft>
              <a:buFont typeface="Wingdings" panose="05000000000000000000" pitchFamily="2" charset="2"/>
              <a:buChar char="§"/>
            </a:pPr>
            <a:r>
              <a:rPr lang="en-GB" sz="1100">
                <a:ea typeface="+mn-lt"/>
                <a:cs typeface="+mn-lt"/>
              </a:rPr>
              <a:t>Design a </a:t>
            </a:r>
            <a:r>
              <a:rPr lang="en-GB" sz="1100" b="1">
                <a:ea typeface="+mn-lt"/>
                <a:cs typeface="+mn-lt"/>
              </a:rPr>
              <a:t>national strategy for co-responsibility and recognition of care tasks. </a:t>
            </a:r>
          </a:p>
          <a:p>
            <a:pPr marL="171450" indent="-171450" algn="just">
              <a:spcBef>
                <a:spcPts val="300"/>
              </a:spcBef>
              <a:spcAft>
                <a:spcPts val="300"/>
              </a:spcAft>
              <a:buFont typeface="Wingdings" panose="05000000000000000000" pitchFamily="2" charset="2"/>
              <a:buChar char="§"/>
            </a:pPr>
            <a:r>
              <a:rPr lang="en-GB" sz="1100" b="1">
                <a:ea typeface="+mn-lt"/>
                <a:cs typeface="+mn-lt"/>
              </a:rPr>
              <a:t>Deploy Law 17/2020 amending Law 5/2008, on the right of women to eradicate gender-based violence.</a:t>
            </a:r>
            <a:r>
              <a:rPr lang="en-GB" sz="1100">
                <a:ea typeface="+mn-lt"/>
                <a:cs typeface="+mn-lt"/>
              </a:rPr>
              <a:t> </a:t>
            </a:r>
          </a:p>
          <a:p>
            <a:pPr marL="171450" indent="-171450" algn="just">
              <a:spcBef>
                <a:spcPts val="300"/>
              </a:spcBef>
              <a:spcAft>
                <a:spcPts val="300"/>
              </a:spcAft>
              <a:buFont typeface="Wingdings" panose="05000000000000000000" pitchFamily="2" charset="2"/>
              <a:buChar char="§"/>
            </a:pPr>
            <a:endParaRPr lang="ca-ES" sz="1100">
              <a:ea typeface="+mn-lt"/>
              <a:cs typeface="+mn-lt"/>
            </a:endParaRPr>
          </a:p>
          <a:p>
            <a:pPr marL="171450" indent="-171450" algn="just">
              <a:spcBef>
                <a:spcPts val="300"/>
              </a:spcBef>
              <a:spcAft>
                <a:spcPts val="300"/>
              </a:spcAft>
              <a:buFont typeface="Wingdings" panose="05000000000000000000" pitchFamily="2" charset="2"/>
              <a:buChar char="§"/>
            </a:pPr>
            <a:endParaRPr lang="ca-ES" sz="1100">
              <a:ea typeface="+mn-lt"/>
              <a:cs typeface="+mn-lt"/>
            </a:endParaRPr>
          </a:p>
        </p:txBody>
      </p:sp>
      <p:sp>
        <p:nvSpPr>
          <p:cNvPr id="32" name="QuadreDeText 22">
            <a:extLst>
              <a:ext uri="{FF2B5EF4-FFF2-40B4-BE49-F238E27FC236}">
                <a16:creationId xmlns:a16="http://schemas.microsoft.com/office/drawing/2014/main" id="{E6711C75-3BE4-48F7-A68D-804B7DD7503F}"/>
              </a:ext>
            </a:extLst>
          </p:cNvPr>
          <p:cNvSpPr txBox="1"/>
          <p:nvPr/>
        </p:nvSpPr>
        <p:spPr>
          <a:xfrm>
            <a:off x="8250546" y="3620884"/>
            <a:ext cx="3626757" cy="2185214"/>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ea typeface="+mn-lt"/>
                <a:cs typeface="+mn-lt"/>
              </a:rPr>
              <a:t>Develop a due diligence protocol to prevent, detect, and repair institutional violence</a:t>
            </a:r>
            <a:r>
              <a:rPr lang="en-GB" sz="1100">
                <a:ea typeface="+mn-lt"/>
                <a:cs typeface="+mn-lt"/>
              </a:rPr>
              <a:t> that may occur in addressing gender-based violence. </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of tools and processes to address the new areas included in the amendment of the law, such as education, obstetrics, digital or politics. </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of a </a:t>
            </a:r>
            <a:r>
              <a:rPr lang="en-GB" sz="1100" b="1">
                <a:ea typeface="+mn-lt"/>
                <a:cs typeface="+mn-lt"/>
              </a:rPr>
              <a:t>specific action plan for the prevention and care of women victims of gender-based violence.</a:t>
            </a:r>
          </a:p>
          <a:p>
            <a:pPr marL="171450" indent="-171450" algn="just">
              <a:spcBef>
                <a:spcPts val="300"/>
              </a:spcBef>
              <a:spcAft>
                <a:spcPts val="300"/>
              </a:spcAft>
              <a:buFont typeface="Wingdings" panose="05000000000000000000" pitchFamily="2" charset="2"/>
              <a:buChar char="§"/>
            </a:pPr>
            <a:endParaRPr lang="en-US" sz="1100">
              <a:cs typeface="Calibri" panose="020F0502020204030204"/>
            </a:endParaRPr>
          </a:p>
        </p:txBody>
      </p:sp>
      <p:sp>
        <p:nvSpPr>
          <p:cNvPr id="23" name="Títol 4"/>
          <p:cNvSpPr>
            <a:spLocks noGrp="1"/>
          </p:cNvSpPr>
          <p:nvPr>
            <p:ph type="ctrTitle"/>
          </p:nvPr>
        </p:nvSpPr>
        <p:spPr>
          <a:xfrm>
            <a:off x="0" y="6858983"/>
            <a:ext cx="9144000" cy="342273"/>
          </a:xfrm>
        </p:spPr>
        <p:txBody>
          <a:bodyPr>
            <a:normAutofit/>
          </a:bodyPr>
          <a:lstStyle/>
          <a:p>
            <a:pPr algn="l"/>
            <a:r>
              <a:rPr lang="en-GB" sz="1200" dirty="0" smtClean="0"/>
              <a:t>Feminism Area</a:t>
            </a:r>
            <a:endParaRPr lang="en-GB" sz="1200" dirty="0"/>
          </a:p>
        </p:txBody>
      </p:sp>
    </p:spTree>
    <p:extLst>
      <p:ext uri="{BB962C8B-B14F-4D97-AF65-F5344CB8AC3E}">
        <p14:creationId xmlns:p14="http://schemas.microsoft.com/office/powerpoint/2010/main" val="1228918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889867" y="3167520"/>
            <a:ext cx="11164951" cy="3539283"/>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778738" y="3540927"/>
            <a:ext cx="3600000" cy="3185487"/>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t>Deploy a Catalan asylum program</a:t>
            </a:r>
            <a:r>
              <a:rPr lang="en-GB" sz="1100"/>
              <a:t> that guarantees respect for international law, human rights:</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Increase resources to address the vulnerabilities resulting from the denial of asylum that leads people to situations with irregular status, without the resources of the reception program.</a:t>
            </a:r>
          </a:p>
          <a:p>
            <a:pPr marL="171450" indent="-171450" algn="just">
              <a:spcBef>
                <a:spcPts val="300"/>
              </a:spcBef>
              <a:spcAft>
                <a:spcPts val="300"/>
              </a:spcAft>
              <a:buFont typeface="Wingdings" panose="05000000000000000000" pitchFamily="2" charset="2"/>
              <a:buChar char="§"/>
            </a:pPr>
            <a:r>
              <a:rPr lang="en-GB" sz="1100" b="1"/>
              <a:t>Contribute to the implementation of the initiatives necessary to overcome political repression, especially the defence of the Amnesty Law. </a:t>
            </a:r>
          </a:p>
          <a:p>
            <a:pPr marL="171450" indent="-171450" algn="just">
              <a:spcBef>
                <a:spcPts val="300"/>
              </a:spcBef>
              <a:spcAft>
                <a:spcPts val="300"/>
              </a:spcAft>
              <a:buFont typeface="Wingdings" panose="05000000000000000000" pitchFamily="2" charset="2"/>
              <a:buChar char="§"/>
            </a:pPr>
            <a:r>
              <a:rPr lang="en-GB" sz="1100">
                <a:ea typeface="+mn-lt"/>
                <a:cs typeface="+mn-lt"/>
              </a:rPr>
              <a:t>Celebration of the </a:t>
            </a:r>
            <a:r>
              <a:rPr lang="en-GB" sz="1100" b="1">
                <a:ea typeface="+mn-lt"/>
                <a:cs typeface="+mn-lt"/>
              </a:rPr>
              <a:t>first International Congress on Religious Freedom. </a:t>
            </a:r>
          </a:p>
          <a:p>
            <a:pPr marL="171450" indent="-171450" algn="just">
              <a:spcBef>
                <a:spcPts val="300"/>
              </a:spcBef>
              <a:spcAft>
                <a:spcPts val="300"/>
              </a:spcAft>
              <a:buFont typeface="Wingdings" panose="05000000000000000000" pitchFamily="2" charset="2"/>
              <a:buChar char="§"/>
            </a:pPr>
            <a:r>
              <a:rPr lang="en-GB" sz="1100"/>
              <a:t>Approval of a plan to </a:t>
            </a:r>
            <a:r>
              <a:rPr lang="en-GB" sz="1100" b="1"/>
              <a:t>promote the Catalan language in the field of religion.  </a:t>
            </a:r>
          </a:p>
          <a:p>
            <a:pPr marL="171450" indent="-171450" algn="just">
              <a:spcBef>
                <a:spcPts val="300"/>
              </a:spcBef>
              <a:spcAft>
                <a:spcPts val="300"/>
              </a:spcAft>
              <a:buFont typeface="Wingdings" panose="05000000000000000000" pitchFamily="2" charset="2"/>
              <a:buChar char="§"/>
            </a:pPr>
            <a:r>
              <a:rPr lang="en-GB" sz="1100"/>
              <a:t>Design of knowledge, information and dissemination actions for the visibility of an inclusive diversity.  </a:t>
            </a:r>
          </a:p>
        </p:txBody>
      </p:sp>
      <p:sp>
        <p:nvSpPr>
          <p:cNvPr id="11" name="QuadreDeText 10"/>
          <p:cNvSpPr txBox="1"/>
          <p:nvPr/>
        </p:nvSpPr>
        <p:spPr>
          <a:xfrm>
            <a:off x="1199007" y="3170243"/>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96744" y="3439372"/>
            <a:ext cx="1067865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431161"/>
          </a:xfrm>
          <a:prstGeom prst="rect">
            <a:avLst/>
          </a:prstGeom>
          <a:noFill/>
          <a:ln>
            <a:noFill/>
          </a:ln>
        </p:spPr>
        <p:txBody>
          <a:bodyPr wrap="square" rtlCol="0">
            <a:spAutoFit/>
          </a:bodyPr>
          <a:lstStyle/>
          <a:p>
            <a:pPr marL="342900" indent="-342900">
              <a:spcBef>
                <a:spcPts val="300"/>
              </a:spcBef>
              <a:spcAft>
                <a:spcPts val="300"/>
              </a:spcAft>
              <a:buFont typeface="+mj-lt"/>
              <a:buAutoNum type="arabicPeriod"/>
            </a:pPr>
            <a:r>
              <a:rPr lang="en-GB" sz="1200"/>
              <a:t>Ensure the recognition and respect for difference and guaranteeing equal treatment and non-discrimination in all areas</a:t>
            </a:r>
          </a:p>
          <a:p>
            <a:pPr marL="342900" indent="-342900">
              <a:spcBef>
                <a:spcPts val="300"/>
              </a:spcBef>
              <a:spcAft>
                <a:spcPts val="300"/>
              </a:spcAft>
              <a:buFont typeface="+mj-lt"/>
              <a:buAutoNum type="arabicPeriod"/>
            </a:pPr>
            <a:r>
              <a:rPr lang="en-GB" sz="1200"/>
              <a:t>Promote policies to guarantee the human rights of all people living in Catalonia</a:t>
            </a:r>
          </a:p>
          <a:p>
            <a:pPr marL="342900" indent="-342900">
              <a:spcBef>
                <a:spcPts val="300"/>
              </a:spcBef>
              <a:spcAft>
                <a:spcPts val="300"/>
              </a:spcAft>
              <a:buFont typeface="+mj-lt"/>
              <a:buAutoNum type="arabicPeriod"/>
            </a:pPr>
            <a:r>
              <a:rPr lang="en-GB" sz="1200"/>
              <a:t>Guarantee religious freedom as well as the coexistence of different churches, denominations and religious communities</a:t>
            </a:r>
          </a:p>
          <a:p>
            <a:pPr marL="342900" indent="-342900">
              <a:spcBef>
                <a:spcPts val="300"/>
              </a:spcBef>
              <a:spcAft>
                <a:spcPts val="300"/>
              </a:spcAft>
              <a:buFont typeface="+mj-lt"/>
              <a:buAutoNum type="arabicPeriod"/>
            </a:pPr>
            <a:r>
              <a:rPr lang="en-GB" sz="1200"/>
              <a:t>Strengthen policies on memory, democratic convictions and the fight against fascism and intolerance</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Axis 5. For a feminist country based on the guarantee of human rights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a:solidFill>
                  <a:schemeClr val="bg1"/>
                </a:solidFill>
                <a:latin typeface="Arial" panose="020B0604020202020204" pitchFamily="34" charset="0"/>
                <a:cs typeface="Arial" panose="020B0604020202020204" pitchFamily="34" charset="0"/>
              </a:rPr>
              <a:t>Equality and Human Rights Area</a:t>
            </a:r>
          </a:p>
        </p:txBody>
      </p:sp>
      <p:sp>
        <p:nvSpPr>
          <p:cNvPr id="23" name="QuadreDeText 22"/>
          <p:cNvSpPr txBox="1"/>
          <p:nvPr/>
        </p:nvSpPr>
        <p:spPr>
          <a:xfrm>
            <a:off x="1056723" y="3537590"/>
            <a:ext cx="3600000" cy="2923877"/>
          </a:xfrm>
          <a:prstGeom prst="rect">
            <a:avLst/>
          </a:prstGeom>
          <a:noFill/>
        </p:spPr>
        <p:txBody>
          <a:bodyPr wrap="square" lIns="91440" tIns="45720" rIns="91440" bIns="45720" rtlCol="0" anchor="t">
            <a:spAutoFit/>
          </a:bodyPr>
          <a:lstStyle/>
          <a:p>
            <a:pPr marL="171450" lvl="0" indent="-171450" algn="just">
              <a:spcBef>
                <a:spcPts val="300"/>
              </a:spcBef>
              <a:spcAft>
                <a:spcPts val="300"/>
              </a:spcAft>
              <a:buFont typeface="Wingdings" panose="05000000000000000000" pitchFamily="2" charset="2"/>
              <a:buChar char="§"/>
            </a:pPr>
            <a:r>
              <a:rPr lang="en-GB" sz="1100"/>
              <a:t>Deploy the </a:t>
            </a:r>
            <a:r>
              <a:rPr lang="en-GB" sz="1100" b="1"/>
              <a:t>Equal Treatment and Non-Discrimination Act.</a:t>
            </a:r>
          </a:p>
          <a:p>
            <a:pPr marL="171450" indent="-171450" algn="just">
              <a:spcBef>
                <a:spcPts val="300"/>
              </a:spcBef>
              <a:spcAft>
                <a:spcPts val="300"/>
              </a:spcAft>
              <a:buFont typeface="Wingdings" panose="05000000000000000000" pitchFamily="2" charset="2"/>
              <a:buChar char="§"/>
            </a:pPr>
            <a:r>
              <a:rPr lang="en-GB" sz="1100"/>
              <a:t>Preparation of a </a:t>
            </a:r>
            <a:r>
              <a:rPr lang="en-GB" sz="1100" b="1"/>
              <a:t>trans-Catalan bill.</a:t>
            </a:r>
            <a:r>
              <a:rPr lang="en-GB" sz="1100"/>
              <a:t> </a:t>
            </a:r>
          </a:p>
          <a:p>
            <a:pPr marL="171450" indent="-171450" algn="just">
              <a:spcBef>
                <a:spcPts val="300"/>
              </a:spcBef>
              <a:spcAft>
                <a:spcPts val="300"/>
              </a:spcAft>
              <a:buFont typeface="Wingdings" panose="05000000000000000000" pitchFamily="2" charset="2"/>
              <a:buChar char="§"/>
            </a:pPr>
            <a:r>
              <a:rPr lang="en-GB" sz="1100"/>
              <a:t>Draft </a:t>
            </a:r>
            <a:r>
              <a:rPr lang="en-GB" sz="1100" b="1"/>
              <a:t>anti-racism bill. </a:t>
            </a:r>
          </a:p>
          <a:p>
            <a:pPr marL="171450" lvl="0" indent="-171450" algn="just">
              <a:spcBef>
                <a:spcPts val="300"/>
              </a:spcBef>
              <a:spcAft>
                <a:spcPts val="300"/>
              </a:spcAft>
              <a:buFont typeface="Wingdings" panose="05000000000000000000" pitchFamily="2" charset="2"/>
              <a:buChar char="§"/>
            </a:pPr>
            <a:r>
              <a:rPr lang="en-GB" sz="1100"/>
              <a:t>Develop a </a:t>
            </a:r>
            <a:r>
              <a:rPr lang="en-GB" sz="1100" b="1"/>
              <a:t>plan against racism, xenophobia and any other form of ethnic-racial discrimination.</a:t>
            </a:r>
          </a:p>
          <a:p>
            <a:pPr marL="171450" lvl="0" indent="-171450" algn="just">
              <a:spcBef>
                <a:spcPts val="300"/>
              </a:spcBef>
              <a:spcAft>
                <a:spcPts val="300"/>
              </a:spcAft>
              <a:buFont typeface="Wingdings" panose="05000000000000000000" pitchFamily="2" charset="2"/>
              <a:buChar char="§"/>
            </a:pPr>
            <a:r>
              <a:rPr lang="en-GB" sz="1100"/>
              <a:t>Ensure that no action is taken based on any type of discrimination by the different actors in the Catalonia security system.</a:t>
            </a:r>
          </a:p>
          <a:p>
            <a:pPr marL="171450" indent="-171450" algn="just">
              <a:spcBef>
                <a:spcPts val="300"/>
              </a:spcBef>
              <a:spcAft>
                <a:spcPts val="300"/>
              </a:spcAft>
              <a:buFont typeface="Wingdings" panose="05000000000000000000" pitchFamily="2" charset="2"/>
              <a:buChar char="§"/>
            </a:pPr>
            <a:r>
              <a:rPr lang="en-GB" sz="1100"/>
              <a:t>Deploy the </a:t>
            </a:r>
            <a:r>
              <a:rPr lang="en-GB" sz="1100" b="1"/>
              <a:t>National Pact for Interculturality and the Shared Dignified Life and draw up the new Citizenship and Migration Plan (2022-2025).</a:t>
            </a:r>
            <a:r>
              <a:rPr lang="en-GB" sz="1100"/>
              <a:t> </a:t>
            </a:r>
          </a:p>
          <a:p>
            <a:pPr marL="171450" lvl="0" indent="-171450" algn="just">
              <a:spcBef>
                <a:spcPts val="300"/>
              </a:spcBef>
              <a:spcAft>
                <a:spcPts val="300"/>
              </a:spcAft>
              <a:buFont typeface="Wingdings" panose="05000000000000000000" pitchFamily="2" charset="2"/>
              <a:buChar char="§"/>
            </a:pPr>
            <a:r>
              <a:rPr lang="en-GB" sz="1100"/>
              <a:t>Promote</a:t>
            </a:r>
            <a:r>
              <a:rPr lang="en-GB" sz="1100" b="1"/>
              <a:t> policies of inclusion and support in the community and work environment for migrants.</a:t>
            </a: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84537" y="2057202"/>
            <a:ext cx="2520646"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8938730" y="2390321"/>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9031264" y="907902"/>
            <a:ext cx="1610680" cy="400110"/>
          </a:xfrm>
          <a:prstGeom prst="rect">
            <a:avLst/>
          </a:prstGeom>
          <a:noFill/>
        </p:spPr>
        <p:txBody>
          <a:bodyPr wrap="square" lIns="91440" tIns="45720" rIns="91440" bIns="45720" rtlCol="0" anchor="t">
            <a:spAutoFit/>
          </a:bodyPr>
          <a:lstStyle/>
          <a:p>
            <a:r>
              <a:rPr lang="en-GB" b="1" dirty="0"/>
              <a:t>38 measures</a:t>
            </a:r>
          </a:p>
        </p:txBody>
      </p:sp>
      <p:sp>
        <p:nvSpPr>
          <p:cNvPr id="33" name="QuadreDeText 32"/>
          <p:cNvSpPr txBox="1"/>
          <p:nvPr/>
        </p:nvSpPr>
        <p:spPr>
          <a:xfrm>
            <a:off x="10350813" y="899871"/>
            <a:ext cx="1783777" cy="369332"/>
          </a:xfrm>
          <a:prstGeom prst="rect">
            <a:avLst/>
          </a:prstGeom>
          <a:noFill/>
        </p:spPr>
        <p:txBody>
          <a:bodyPr wrap="square" lIns="91440" tIns="45720" rIns="91440" bIns="45720" rtlCol="0" anchor="t">
            <a:spAutoFit/>
          </a:bodyPr>
          <a:lstStyle/>
          <a:p>
            <a:r>
              <a:rPr lang="en-GB" b="1" dirty="0"/>
              <a:t>40 sub-measures</a:t>
            </a:r>
          </a:p>
        </p:txBody>
      </p:sp>
      <p:pic>
        <p:nvPicPr>
          <p:cNvPr id="5" name="Imatge 4" title="Imatge decorativa"/>
          <p:cNvPicPr>
            <a:picLocks noChangeAspect="1"/>
          </p:cNvPicPr>
          <p:nvPr/>
        </p:nvPicPr>
        <p:blipFill>
          <a:blip r:embed="rId2"/>
          <a:stretch>
            <a:fillRect/>
          </a:stretch>
        </p:blipFill>
        <p:spPr>
          <a:xfrm>
            <a:off x="9524457" y="2476908"/>
            <a:ext cx="414564" cy="414564"/>
          </a:xfrm>
          <a:prstGeom prst="rect">
            <a:avLst/>
          </a:prstGeom>
        </p:spPr>
      </p:pic>
      <p:pic>
        <p:nvPicPr>
          <p:cNvPr id="9" name="Imatge 8" title="Imatge decorativa"/>
          <p:cNvPicPr>
            <a:picLocks noChangeAspect="1"/>
          </p:cNvPicPr>
          <p:nvPr/>
        </p:nvPicPr>
        <p:blipFill>
          <a:blip r:embed="rId3"/>
          <a:stretch>
            <a:fillRect/>
          </a:stretch>
        </p:blipFill>
        <p:spPr>
          <a:xfrm>
            <a:off x="10417307" y="2481164"/>
            <a:ext cx="414564" cy="414564"/>
          </a:xfrm>
          <a:prstGeom prst="rect">
            <a:avLst/>
          </a:prstGeom>
        </p:spPr>
      </p:pic>
      <p:pic>
        <p:nvPicPr>
          <p:cNvPr id="10" name="Imatge 9" title="Imatge decorativa"/>
          <p:cNvPicPr>
            <a:picLocks noChangeAspect="1"/>
          </p:cNvPicPr>
          <p:nvPr/>
        </p:nvPicPr>
        <p:blipFill>
          <a:blip r:embed="rId4"/>
          <a:stretch>
            <a:fillRect/>
          </a:stretch>
        </p:blipFill>
        <p:spPr>
          <a:xfrm>
            <a:off x="9966486" y="2483533"/>
            <a:ext cx="414564" cy="414564"/>
          </a:xfrm>
          <a:prstGeom prst="rect">
            <a:avLst/>
          </a:prstGeom>
        </p:spPr>
      </p:pic>
      <p:sp>
        <p:nvSpPr>
          <p:cNvPr id="26" name="Rectangle 25"/>
          <p:cNvSpPr/>
          <p:nvPr/>
        </p:nvSpPr>
        <p:spPr>
          <a:xfrm>
            <a:off x="9471705" y="1670570"/>
            <a:ext cx="1933478" cy="307777"/>
          </a:xfrm>
          <a:prstGeom prst="rect">
            <a:avLst/>
          </a:prstGeom>
        </p:spPr>
        <p:txBody>
          <a:bodyPr wrap="none">
            <a:spAutoFit/>
          </a:bodyPr>
          <a:lstStyle/>
          <a:p>
            <a:r>
              <a:rPr lang="en-GB" sz="1400"/>
              <a:t>Feminist transformation</a:t>
            </a:r>
          </a:p>
        </p:txBody>
      </p:sp>
      <p:sp>
        <p:nvSpPr>
          <p:cNvPr id="27" name="Triangle isòsceles 26" title="Imatge decorativa"/>
          <p:cNvSpPr/>
          <p:nvPr/>
        </p:nvSpPr>
        <p:spPr>
          <a:xfrm rot="5400000">
            <a:off x="9169570" y="1705442"/>
            <a:ext cx="301689" cy="250257"/>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8" name="QuadreDeText 14">
            <a:extLst>
              <a:ext uri="{FF2B5EF4-FFF2-40B4-BE49-F238E27FC236}">
                <a16:creationId xmlns:a16="http://schemas.microsoft.com/office/drawing/2014/main" id="{B7601DDB-EEED-4419-BB0B-82A7C48FF730}"/>
              </a:ext>
            </a:extLst>
          </p:cNvPr>
          <p:cNvSpPr txBox="1"/>
          <p:nvPr/>
        </p:nvSpPr>
        <p:spPr>
          <a:xfrm>
            <a:off x="8378185" y="3540927"/>
            <a:ext cx="3600000" cy="1261884"/>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t>Approval of the </a:t>
            </a:r>
            <a:r>
              <a:rPr lang="en-GB" sz="1100" b="1"/>
              <a:t>comprehensive law on democratic memory of Catalonia.</a:t>
            </a:r>
          </a:p>
          <a:p>
            <a:pPr marL="171450" indent="-171450" algn="just">
              <a:spcBef>
                <a:spcPts val="300"/>
              </a:spcBef>
              <a:spcAft>
                <a:spcPts val="300"/>
              </a:spcAft>
              <a:buFont typeface="Wingdings" panose="05000000000000000000" pitchFamily="2" charset="2"/>
              <a:buChar char="§"/>
            </a:pPr>
            <a:r>
              <a:rPr lang="en-GB" sz="1100"/>
              <a:t>Development of the </a:t>
            </a:r>
            <a:r>
              <a:rPr lang="en-GB" sz="1100" b="1"/>
              <a:t>catalogue of memory landscapes of Catalonia.</a:t>
            </a:r>
          </a:p>
          <a:p>
            <a:pPr marL="171450" indent="-171450" algn="just">
              <a:spcBef>
                <a:spcPts val="300"/>
              </a:spcBef>
              <a:spcAft>
                <a:spcPts val="300"/>
              </a:spcAft>
              <a:buFont typeface="Wingdings" panose="05000000000000000000" pitchFamily="2" charset="2"/>
              <a:buChar char="§"/>
            </a:pPr>
            <a:r>
              <a:rPr lang="en-GB" sz="1100" b="1"/>
              <a:t>Promote a space for memory and vindication of the fight for LGBTI + rights.</a:t>
            </a:r>
          </a:p>
        </p:txBody>
      </p:sp>
      <p:sp>
        <p:nvSpPr>
          <p:cNvPr id="4" name="Títol 3"/>
          <p:cNvSpPr>
            <a:spLocks noGrp="1"/>
          </p:cNvSpPr>
          <p:nvPr>
            <p:ph type="ctrTitle"/>
          </p:nvPr>
        </p:nvSpPr>
        <p:spPr>
          <a:xfrm>
            <a:off x="0" y="6858000"/>
            <a:ext cx="9144000" cy="326857"/>
          </a:xfrm>
        </p:spPr>
        <p:txBody>
          <a:bodyPr>
            <a:normAutofit/>
          </a:bodyPr>
          <a:lstStyle/>
          <a:p>
            <a:pPr algn="l"/>
            <a:r>
              <a:rPr lang="en-GB" sz="1200" dirty="0"/>
              <a:t>Equality and Human Rights Area</a:t>
            </a:r>
          </a:p>
        </p:txBody>
      </p:sp>
    </p:spTree>
    <p:extLst>
      <p:ext uri="{BB962C8B-B14F-4D97-AF65-F5344CB8AC3E}">
        <p14:creationId xmlns:p14="http://schemas.microsoft.com/office/powerpoint/2010/main" val="2272237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ítol 6"/>
          <p:cNvSpPr>
            <a:spLocks noGrp="1"/>
          </p:cNvSpPr>
          <p:nvPr>
            <p:ph type="ctrTitle"/>
          </p:nvPr>
        </p:nvSpPr>
        <p:spPr>
          <a:xfrm>
            <a:off x="0" y="6858000"/>
            <a:ext cx="9144000" cy="333445"/>
          </a:xfrm>
        </p:spPr>
        <p:txBody>
          <a:bodyPr>
            <a:normAutofit/>
          </a:bodyPr>
          <a:lstStyle/>
          <a:p>
            <a:pPr algn="l"/>
            <a:r>
              <a:rPr lang="en-GB" sz="1200" dirty="0"/>
              <a:t>Good </a:t>
            </a:r>
            <a:r>
              <a:rPr lang="en-GB" sz="1200" dirty="0" smtClean="0"/>
              <a:t>Governance and Open Government </a:t>
            </a:r>
            <a:r>
              <a:rPr lang="en-GB" sz="1200" dirty="0"/>
              <a:t>Area</a:t>
            </a:r>
          </a:p>
        </p:txBody>
      </p:sp>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55541" y="2663286"/>
            <a:ext cx="11001012" cy="381848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QuadreDeText 10"/>
          <p:cNvSpPr txBox="1"/>
          <p:nvPr/>
        </p:nvSpPr>
        <p:spPr>
          <a:xfrm>
            <a:off x="1168486" y="2771165"/>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88720" y="3119344"/>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431161"/>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AutoNum type="arabicPeriod"/>
            </a:pPr>
            <a:r>
              <a:rPr lang="en-GB" sz="1200"/>
              <a:t>Democratic resolution of the political conflict</a:t>
            </a:r>
            <a:r>
              <a:rPr lang="en-GB" sz="1200">
                <a:ea typeface="+mn-lt"/>
                <a:cs typeface="+mn-lt"/>
              </a:rPr>
              <a:t>           </a:t>
            </a:r>
          </a:p>
          <a:p>
            <a:pPr marL="342900" indent="-342900">
              <a:spcBef>
                <a:spcPts val="300"/>
              </a:spcBef>
              <a:spcAft>
                <a:spcPts val="300"/>
              </a:spcAft>
              <a:buAutoNum type="arabicPeriod"/>
            </a:pPr>
            <a:r>
              <a:rPr lang="en-GB" sz="1200">
                <a:ea typeface="+mn-lt"/>
                <a:cs typeface="+mn-lt"/>
              </a:rPr>
              <a:t>Strengthen good governance and move towards a more open government, creating public value inside and outside institutions            </a:t>
            </a:r>
          </a:p>
          <a:p>
            <a:pPr marL="342900" indent="-342900">
              <a:spcBef>
                <a:spcPts val="300"/>
              </a:spcBef>
              <a:spcAft>
                <a:spcPts val="300"/>
              </a:spcAft>
              <a:buAutoNum type="arabicPeriod"/>
            </a:pPr>
            <a:r>
              <a:rPr lang="en-GB" sz="1200">
                <a:ea typeface="+mn-lt"/>
                <a:cs typeface="+mn-lt"/>
              </a:rPr>
              <a:t>Deploy an efficient, professional and excellent administration at the service of the people, in compliance with the basic principles of good governance</a:t>
            </a:r>
          </a:p>
          <a:p>
            <a:pPr marL="342900" indent="-342900">
              <a:spcBef>
                <a:spcPts val="300"/>
              </a:spcBef>
              <a:spcAft>
                <a:spcPts val="300"/>
              </a:spcAft>
              <a:buAutoNum type="arabicPeriod"/>
            </a:pPr>
            <a:r>
              <a:rPr lang="en-GB" sz="1200">
                <a:ea typeface="+mn-lt"/>
                <a:cs typeface="+mn-lt"/>
              </a:rPr>
              <a:t>Ensure that the Catalan media adapts to new forms of communication and audiovisual consumption </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1.</a:t>
            </a:r>
            <a:r>
              <a:rPr lang="en-GB" sz="1050" dirty="0">
                <a:solidFill>
                  <a:schemeClr val="bg1"/>
                </a:solidFill>
                <a:latin typeface="Arial" panose="020B0604020202020204" pitchFamily="34" charset="0"/>
                <a:cs typeface="Arial" panose="020B0604020202020204" pitchFamily="34" charset="0"/>
              </a:rPr>
              <a:t> </a:t>
            </a:r>
            <a:r>
              <a:rPr lang="en-GB" sz="1050" b="1" dirty="0">
                <a:solidFill>
                  <a:schemeClr val="bg1"/>
                </a:solidFill>
                <a:latin typeface="Arial" panose="020B0604020202020204" pitchFamily="34" charset="0"/>
                <a:cs typeface="Arial" panose="020B0604020202020204" pitchFamily="34" charset="0"/>
              </a:rPr>
              <a:t>For a just country, with good government acting as a democratic example for the world</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Good Governance and Open Government</a:t>
            </a:r>
            <a:r>
              <a:rPr lang="en-GB" sz="1050" dirty="0">
                <a:solidFill>
                  <a:schemeClr val="bg1"/>
                </a:solidFill>
                <a:latin typeface="Arial" panose="020B0604020202020204" pitchFamily="34" charset="0"/>
                <a:cs typeface="Arial" panose="020B0604020202020204" pitchFamily="34" charset="0"/>
              </a:rPr>
              <a:t> Area</a:t>
            </a: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67421" y="2163319"/>
            <a:ext cx="2483681" cy="338554"/>
          </a:xfrm>
          <a:prstGeom prst="rect">
            <a:avLst/>
          </a:prstGeom>
          <a:noFill/>
        </p:spPr>
        <p:txBody>
          <a:bodyPr wrap="square" rtlCol="0">
            <a:spAutoFit/>
          </a:bodyPr>
          <a:lstStyle/>
          <a:p>
            <a:r>
              <a:rPr lang="en-GB" sz="1600" b="1"/>
              <a:t>Contribution to the SDGs</a:t>
            </a:r>
          </a:p>
        </p:txBody>
      </p:sp>
      <p:cxnSp>
        <p:nvCxnSpPr>
          <p:cNvPr id="41" name="Connector recte 40" title="Imatge decorativa"/>
          <p:cNvCxnSpPr/>
          <p:nvPr/>
        </p:nvCxnSpPr>
        <p:spPr>
          <a:xfrm>
            <a:off x="9050177" y="2501873"/>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63600" y="907902"/>
            <a:ext cx="1610680" cy="400110"/>
          </a:xfrm>
          <a:prstGeom prst="rect">
            <a:avLst/>
          </a:prstGeom>
          <a:noFill/>
        </p:spPr>
        <p:txBody>
          <a:bodyPr wrap="square" lIns="91440" tIns="45720" rIns="91440" bIns="45720" rtlCol="0" anchor="t">
            <a:spAutoFit/>
          </a:bodyPr>
          <a:lstStyle/>
          <a:p>
            <a:r>
              <a:rPr lang="en-GB" b="1" dirty="0"/>
              <a:t>47 measures</a:t>
            </a:r>
          </a:p>
        </p:txBody>
      </p:sp>
      <p:sp>
        <p:nvSpPr>
          <p:cNvPr id="33" name="QuadreDeText 32"/>
          <p:cNvSpPr txBox="1"/>
          <p:nvPr/>
        </p:nvSpPr>
        <p:spPr>
          <a:xfrm>
            <a:off x="10297553" y="899871"/>
            <a:ext cx="1849500" cy="369332"/>
          </a:xfrm>
          <a:prstGeom prst="rect">
            <a:avLst/>
          </a:prstGeom>
          <a:noFill/>
        </p:spPr>
        <p:txBody>
          <a:bodyPr wrap="square" lIns="91440" tIns="45720" rIns="91440" bIns="45720" rtlCol="0" anchor="t">
            <a:spAutoFit/>
          </a:bodyPr>
          <a:lstStyle/>
          <a:p>
            <a:r>
              <a:rPr lang="en-GB" b="1" dirty="0"/>
              <a:t>68 sub-measures</a:t>
            </a:r>
          </a:p>
        </p:txBody>
      </p:sp>
      <p:sp>
        <p:nvSpPr>
          <p:cNvPr id="4" name="Triangle isòsceles 3" title="Imatge decorativa"/>
          <p:cNvSpPr/>
          <p:nvPr/>
        </p:nvSpPr>
        <p:spPr>
          <a:xfrm rot="5400000">
            <a:off x="9169570" y="1684421"/>
            <a:ext cx="301689" cy="250257"/>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453655" y="1660351"/>
            <a:ext cx="2595915" cy="307777"/>
          </a:xfrm>
          <a:prstGeom prst="rect">
            <a:avLst/>
          </a:prstGeom>
        </p:spPr>
        <p:txBody>
          <a:bodyPr wrap="square">
            <a:spAutoFit/>
          </a:bodyPr>
          <a:lstStyle/>
          <a:p>
            <a:pPr algn="just">
              <a:spcBef>
                <a:spcPts val="300"/>
              </a:spcBef>
              <a:spcAft>
                <a:spcPts val="300"/>
              </a:spcAft>
            </a:pPr>
            <a:r>
              <a:rPr lang="en-GB" sz="1400"/>
              <a:t>Democratic transformation</a:t>
            </a:r>
          </a:p>
        </p:txBody>
      </p:sp>
      <p:pic>
        <p:nvPicPr>
          <p:cNvPr id="6" name="Imatge 5" title="Imatge decorativa"/>
          <p:cNvPicPr>
            <a:picLocks noChangeAspect="1"/>
          </p:cNvPicPr>
          <p:nvPr/>
        </p:nvPicPr>
        <p:blipFill>
          <a:blip r:embed="rId3"/>
          <a:stretch>
            <a:fillRect/>
          </a:stretch>
        </p:blipFill>
        <p:spPr>
          <a:xfrm>
            <a:off x="11517563" y="2058033"/>
            <a:ext cx="373457" cy="373022"/>
          </a:xfrm>
          <a:prstGeom prst="rect">
            <a:avLst/>
          </a:prstGeom>
        </p:spPr>
      </p:pic>
      <p:sp>
        <p:nvSpPr>
          <p:cNvPr id="21" name="QuadreDeText 20"/>
          <p:cNvSpPr txBox="1"/>
          <p:nvPr/>
        </p:nvSpPr>
        <p:spPr>
          <a:xfrm>
            <a:off x="4754329" y="3169534"/>
            <a:ext cx="3600000" cy="320087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cs typeface="Calibri"/>
              </a:rPr>
              <a:t>Creation of the </a:t>
            </a:r>
            <a:r>
              <a:rPr lang="en-GB" sz="1100" b="1">
                <a:cs typeface="Calibri"/>
              </a:rPr>
              <a:t>position of a data manager (“Chief Data Officer”) for Catalonia</a:t>
            </a:r>
            <a:r>
              <a:rPr lang="en-GB" sz="1100">
                <a:cs typeface="Calibri"/>
              </a:rPr>
              <a:t> to coordinate the management, processing and analysis of open data for the public administration and the country as a whole, in collaboration with territorial data representatives. </a:t>
            </a:r>
          </a:p>
          <a:p>
            <a:pPr marL="171450" indent="-171450" algn="just">
              <a:spcBef>
                <a:spcPts val="300"/>
              </a:spcBef>
              <a:spcAft>
                <a:spcPts val="300"/>
              </a:spcAft>
              <a:buFont typeface="Wingdings" panose="05000000000000000000" pitchFamily="2" charset="2"/>
              <a:buChar char="§"/>
            </a:pPr>
            <a:r>
              <a:rPr lang="en-GB" sz="1100">
                <a:cs typeface="Calibri"/>
              </a:rPr>
              <a:t>Creation and development of the </a:t>
            </a:r>
            <a:r>
              <a:rPr lang="en-GB" sz="1100" b="1">
                <a:cs typeface="Calibri"/>
              </a:rPr>
              <a:t>Catalonia Open Data Portal</a:t>
            </a:r>
            <a:r>
              <a:rPr lang="en-GB" sz="1100">
                <a:cs typeface="Calibri"/>
              </a:rPr>
              <a:t> that presents open data on the public, private and civic sector of Catalonia</a:t>
            </a:r>
          </a:p>
          <a:p>
            <a:pPr marL="171450" indent="-171450" algn="just">
              <a:spcBef>
                <a:spcPts val="300"/>
              </a:spcBef>
              <a:spcAft>
                <a:spcPts val="300"/>
              </a:spcAft>
              <a:buFont typeface="Wingdings" panose="05000000000000000000" pitchFamily="2" charset="2"/>
              <a:buChar char="§"/>
            </a:pPr>
            <a:r>
              <a:rPr lang="en-GB" sz="1100">
                <a:ea typeface="+mn-lt"/>
                <a:cs typeface="+mn-lt"/>
              </a:rPr>
              <a:t>Design and implementation of </a:t>
            </a:r>
            <a:r>
              <a:rPr lang="en-GB" sz="1100" b="1">
                <a:ea typeface="+mn-lt"/>
                <a:cs typeface="+mn-lt"/>
              </a:rPr>
              <a:t>personal protection alert instruments and protocols</a:t>
            </a:r>
            <a:r>
              <a:rPr lang="en-GB" sz="1100">
                <a:ea typeface="+mn-lt"/>
                <a:cs typeface="+mn-lt"/>
              </a:rPr>
              <a:t> and an internal alert channel for the Administration of the Government and public sector entities.</a:t>
            </a:r>
          </a:p>
          <a:p>
            <a:pPr marL="171450" indent="-171450" algn="just">
              <a:spcBef>
                <a:spcPts val="300"/>
              </a:spcBef>
              <a:spcAft>
                <a:spcPts val="300"/>
              </a:spcAft>
              <a:buFont typeface="Wingdings" panose="05000000000000000000" pitchFamily="2" charset="2"/>
              <a:buChar char="§"/>
            </a:pPr>
            <a:r>
              <a:rPr lang="en-GB" sz="1100">
                <a:ea typeface="+mn-lt"/>
                <a:cs typeface="+mn-lt"/>
              </a:rPr>
              <a:t>Approval of the </a:t>
            </a:r>
            <a:r>
              <a:rPr lang="en-GB" sz="1100" b="1">
                <a:ea typeface="+mn-lt"/>
                <a:cs typeface="+mn-lt"/>
              </a:rPr>
              <a:t>new law on the procedure for crafting Government regulations</a:t>
            </a:r>
            <a:r>
              <a:rPr lang="en-GB" sz="1100">
                <a:ea typeface="+mn-lt"/>
                <a:cs typeface="+mn-lt"/>
              </a:rPr>
              <a:t>, in order to enhance regulatory quality and participation while at the same time simplifying and speeding up its processing.  </a:t>
            </a:r>
          </a:p>
        </p:txBody>
      </p:sp>
      <p:sp>
        <p:nvSpPr>
          <p:cNvPr id="25" name="QuadreDeText 24"/>
          <p:cNvSpPr txBox="1"/>
          <p:nvPr/>
        </p:nvSpPr>
        <p:spPr>
          <a:xfrm>
            <a:off x="1219060" y="3189958"/>
            <a:ext cx="3352940" cy="3108543"/>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cs typeface="Calibri"/>
              </a:rPr>
              <a:t>Establishment of a </a:t>
            </a:r>
            <a:r>
              <a:rPr lang="en-GB" sz="1100" b="1">
                <a:cs typeface="Calibri"/>
              </a:rPr>
              <a:t>support program for local governments</a:t>
            </a:r>
            <a:r>
              <a:rPr lang="en-GB" sz="1100">
                <a:cs typeface="Calibri"/>
              </a:rPr>
              <a:t>, especially those with fewer resources and technical and operational capacity, </a:t>
            </a:r>
            <a:r>
              <a:rPr lang="en-GB" sz="1100" b="1">
                <a:cs typeface="Calibri"/>
              </a:rPr>
              <a:t>to consolidate open government.</a:t>
            </a:r>
          </a:p>
          <a:p>
            <a:pPr marL="171450" indent="-171450" algn="just">
              <a:spcBef>
                <a:spcPts val="300"/>
              </a:spcBef>
              <a:spcAft>
                <a:spcPts val="300"/>
              </a:spcAft>
              <a:buFont typeface="Wingdings" panose="05000000000000000000" pitchFamily="2" charset="2"/>
              <a:buChar char="§"/>
            </a:pPr>
            <a:r>
              <a:rPr lang="en-GB" sz="1100">
                <a:cs typeface="Calibri"/>
              </a:rPr>
              <a:t>Strengthen the participation ecosystem to generate the knowledge, resources and methodologies that contribute to a </a:t>
            </a:r>
            <a:r>
              <a:rPr lang="en-GB" sz="1100" b="1">
                <a:cs typeface="Calibri"/>
              </a:rPr>
              <a:t>model for citizen participation based on excellence.</a:t>
            </a:r>
          </a:p>
          <a:p>
            <a:pPr marL="171450" indent="-171450" algn="just">
              <a:spcBef>
                <a:spcPts val="300"/>
              </a:spcBef>
              <a:spcAft>
                <a:spcPts val="300"/>
              </a:spcAft>
              <a:buFont typeface="Wingdings" panose="05000000000000000000" pitchFamily="2" charset="2"/>
              <a:buChar char="§"/>
            </a:pPr>
            <a:r>
              <a:rPr lang="en-GB" sz="1100">
                <a:cs typeface="Calibri"/>
              </a:rPr>
              <a:t>Incorporate innovations into the design, development and monitoring of citizen participation mechanisms.</a:t>
            </a:r>
          </a:p>
          <a:p>
            <a:pPr marL="171450" indent="-171450" algn="just">
              <a:spcBef>
                <a:spcPts val="300"/>
              </a:spcBef>
              <a:spcAft>
                <a:spcPts val="300"/>
              </a:spcAft>
              <a:buFont typeface="Wingdings" panose="05000000000000000000" pitchFamily="2" charset="2"/>
              <a:buChar char="§"/>
            </a:pPr>
            <a:r>
              <a:rPr lang="en-GB" sz="1100">
                <a:cs typeface="Calibri"/>
              </a:rPr>
              <a:t>Evolution of a </a:t>
            </a:r>
            <a:r>
              <a:rPr lang="en-GB" sz="1100" b="1">
                <a:cs typeface="Calibri"/>
              </a:rPr>
              <a:t>regulatory framework that makes it possible to digitize electoral processes</a:t>
            </a:r>
            <a:r>
              <a:rPr lang="en-GB" sz="1100">
                <a:cs typeface="Calibri"/>
              </a:rPr>
              <a:t>, with special focus on facilitating the right to vote of Catalan citizens abroad.</a:t>
            </a:r>
          </a:p>
          <a:p>
            <a:pPr marL="171450" indent="-171450" algn="just">
              <a:spcBef>
                <a:spcPts val="300"/>
              </a:spcBef>
              <a:spcAft>
                <a:spcPts val="300"/>
              </a:spcAft>
              <a:buFont typeface="Wingdings" panose="05000000000000000000" pitchFamily="2" charset="2"/>
              <a:buChar char="§"/>
            </a:pPr>
            <a:endParaRPr lang="ca-ES" sz="1100" dirty="0">
              <a:cs typeface="Calibri"/>
            </a:endParaRPr>
          </a:p>
        </p:txBody>
      </p:sp>
      <p:sp>
        <p:nvSpPr>
          <p:cNvPr id="27" name="QuadreDeText 26"/>
          <p:cNvSpPr txBox="1"/>
          <p:nvPr/>
        </p:nvSpPr>
        <p:spPr>
          <a:xfrm>
            <a:off x="8430628" y="3177766"/>
            <a:ext cx="3352940" cy="3801041"/>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Approval of a new </a:t>
            </a:r>
            <a:r>
              <a:rPr lang="en-GB" sz="1100" b="1">
                <a:ea typeface="+mn-lt"/>
                <a:cs typeface="+mn-lt"/>
              </a:rPr>
              <a:t>regulatory simplification plan</a:t>
            </a:r>
            <a:r>
              <a:rPr lang="en-GB" sz="1100">
                <a:ea typeface="+mn-lt"/>
                <a:cs typeface="+mn-lt"/>
              </a:rPr>
              <a:t> to repeal obsolete decrees and orders, to facilitate knowledge of current law.  </a:t>
            </a:r>
          </a:p>
          <a:p>
            <a:pPr marL="171450" indent="-171450" algn="just">
              <a:spcBef>
                <a:spcPts val="300"/>
              </a:spcBef>
              <a:spcAft>
                <a:spcPts val="300"/>
              </a:spcAft>
              <a:buFont typeface="Wingdings" panose="05000000000000000000" pitchFamily="2" charset="2"/>
              <a:buChar char="§"/>
            </a:pPr>
            <a:r>
              <a:rPr lang="en-GB" sz="1100">
                <a:ea typeface="+mn-lt"/>
                <a:cs typeface="+mn-lt"/>
              </a:rPr>
              <a:t>Promote </a:t>
            </a:r>
            <a:r>
              <a:rPr lang="en-GB" sz="1100" b="1">
                <a:ea typeface="+mn-lt"/>
                <a:cs typeface="+mn-lt"/>
              </a:rPr>
              <a:t>active digital training policies</a:t>
            </a:r>
            <a:r>
              <a:rPr lang="en-GB" sz="1100">
                <a:ea typeface="+mn-lt"/>
                <a:cs typeface="+mn-lt"/>
              </a:rPr>
              <a:t> for public servants of the Government of Catalonia and the rest of the Catalan public administrations.</a:t>
            </a:r>
          </a:p>
          <a:p>
            <a:pPr marL="171450" indent="-171450" algn="just">
              <a:spcBef>
                <a:spcPts val="300"/>
              </a:spcBef>
              <a:spcAft>
                <a:spcPts val="300"/>
              </a:spcAft>
              <a:buFont typeface="Wingdings" panose="05000000000000000000" pitchFamily="2" charset="2"/>
              <a:buChar char="§"/>
            </a:pPr>
            <a:r>
              <a:rPr lang="en-GB" sz="1100">
                <a:cs typeface="Calibri"/>
              </a:rPr>
              <a:t>Definition of a proactive, personalized, agile, sustainable and </a:t>
            </a:r>
            <a:r>
              <a:rPr lang="en-GB" sz="1100" b="1">
                <a:cs typeface="Calibri"/>
              </a:rPr>
              <a:t>comprehensive public service model,</a:t>
            </a:r>
            <a:r>
              <a:rPr lang="en-GB" sz="1100">
                <a:cs typeface="Calibri"/>
              </a:rPr>
              <a:t> with an omni-channel vision from design to delivery of service, assisting all groups and, in particular, the most vulnerable.</a:t>
            </a:r>
          </a:p>
          <a:p>
            <a:pPr marL="171450" indent="-171450" algn="just">
              <a:spcBef>
                <a:spcPts val="300"/>
              </a:spcBef>
              <a:spcAft>
                <a:spcPts val="300"/>
              </a:spcAft>
              <a:buFont typeface="Wingdings" panose="05000000000000000000" pitchFamily="2" charset="2"/>
              <a:buChar char="§"/>
            </a:pPr>
            <a:r>
              <a:rPr lang="en-GB" sz="1100">
                <a:cs typeface="Calibri"/>
              </a:rPr>
              <a:t>Implementation of </a:t>
            </a:r>
            <a:r>
              <a:rPr lang="en-GB" sz="1100" b="1">
                <a:cs typeface="Calibri"/>
              </a:rPr>
              <a:t>new lines of aid for media projects</a:t>
            </a:r>
            <a:r>
              <a:rPr lang="en-GB" sz="1100">
                <a:cs typeface="Calibri"/>
              </a:rPr>
              <a:t>, especially aimed at accompanying them through the technological transition to adapt to new forms of communication. </a:t>
            </a:r>
          </a:p>
          <a:p>
            <a:pPr algn="just">
              <a:spcBef>
                <a:spcPts val="300"/>
              </a:spcBef>
              <a:spcAft>
                <a:spcPts val="300"/>
              </a:spcAft>
            </a:pPr>
            <a:endParaRPr lang="ca-ES" dirty="0">
              <a:cs typeface="Calibri"/>
            </a:endParaRPr>
          </a:p>
          <a:p>
            <a:pPr marL="171450" indent="-171450" algn="just">
              <a:spcBef>
                <a:spcPts val="300"/>
              </a:spcBef>
              <a:spcAft>
                <a:spcPts val="300"/>
              </a:spcAft>
              <a:buFont typeface="Wingdings" panose="05000000000000000000" pitchFamily="2" charset="2"/>
              <a:buChar char="§"/>
            </a:pPr>
            <a:endParaRPr lang="ca-ES" sz="1100" dirty="0">
              <a:cs typeface="Calibri"/>
            </a:endParaRPr>
          </a:p>
        </p:txBody>
      </p:sp>
    </p:spTree>
    <p:extLst>
      <p:ext uri="{BB962C8B-B14F-4D97-AF65-F5344CB8AC3E}">
        <p14:creationId xmlns:p14="http://schemas.microsoft.com/office/powerpoint/2010/main" val="7108735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989045" y="2538098"/>
            <a:ext cx="10970053" cy="410217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QuadreDeText 10"/>
          <p:cNvSpPr txBox="1"/>
          <p:nvPr/>
        </p:nvSpPr>
        <p:spPr>
          <a:xfrm>
            <a:off x="1188720" y="2682955"/>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46960" y="3021509"/>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246495"/>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AutoNum type="arabicPeriod"/>
            </a:pPr>
            <a:r>
              <a:rPr lang="en-GB" sz="1200">
                <a:ea typeface="+mn-lt"/>
                <a:cs typeface="+mn-lt"/>
              </a:rPr>
              <a:t>Promote mediation and alternative dispute resolution procedures</a:t>
            </a:r>
          </a:p>
          <a:p>
            <a:pPr marL="342900" indent="-342900">
              <a:spcBef>
                <a:spcPts val="300"/>
              </a:spcBef>
              <a:spcAft>
                <a:spcPts val="300"/>
              </a:spcAft>
              <a:buAutoNum type="arabicPeriod"/>
            </a:pPr>
            <a:r>
              <a:rPr lang="en-GB" sz="1200">
                <a:ea typeface="+mn-lt"/>
                <a:cs typeface="+mn-lt"/>
              </a:rPr>
              <a:t>Advancing towards a more approachable and agile system for the administration of justice</a:t>
            </a:r>
          </a:p>
          <a:p>
            <a:pPr marL="342900" indent="-342900">
              <a:spcBef>
                <a:spcPts val="300"/>
              </a:spcBef>
              <a:spcAft>
                <a:spcPts val="300"/>
              </a:spcAft>
              <a:buAutoNum type="arabicPeriod"/>
            </a:pPr>
            <a:r>
              <a:rPr lang="en-GB" sz="1200">
                <a:ea typeface="+mn-lt"/>
                <a:cs typeface="+mn-lt"/>
              </a:rPr>
              <a:t>Work for the rights of people with criminal records to start over and reintegrate socially and professionally, and consolidate the system of care for the victims of crime</a:t>
            </a:r>
          </a:p>
          <a:p>
            <a:pPr marL="342900" indent="-342900">
              <a:spcBef>
                <a:spcPts val="300"/>
              </a:spcBef>
              <a:spcAft>
                <a:spcPts val="300"/>
              </a:spcAft>
              <a:buAutoNum type="arabicPeriod"/>
            </a:pPr>
            <a:r>
              <a:rPr lang="en-GB" sz="1200">
                <a:ea typeface="+mn-lt"/>
                <a:cs typeface="+mn-lt"/>
              </a:rPr>
              <a:t>Promote and update Catalan civil law and improve support for legal entities and foundations</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1.</a:t>
            </a:r>
            <a:r>
              <a:rPr lang="en-GB" sz="1050" dirty="0">
                <a:solidFill>
                  <a:schemeClr val="bg1"/>
                </a:solidFill>
                <a:latin typeface="Arial" panose="020B0604020202020204" pitchFamily="34" charset="0"/>
                <a:cs typeface="Arial" panose="020B0604020202020204" pitchFamily="34" charset="0"/>
              </a:rPr>
              <a:t> </a:t>
            </a:r>
            <a:r>
              <a:rPr lang="en-GB" sz="1050" b="1" dirty="0">
                <a:solidFill>
                  <a:schemeClr val="bg1"/>
                </a:solidFill>
                <a:latin typeface="Arial" panose="020B0604020202020204" pitchFamily="34" charset="0"/>
                <a:cs typeface="Arial" panose="020B0604020202020204" pitchFamily="34" charset="0"/>
              </a:rPr>
              <a:t>For a just country, with good government acting as a democratic example for the world</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lIns="91440" tIns="45720" rIns="91440" bIns="45720" rtlCol="0" anchor="t">
            <a:spAutoFit/>
          </a:bodyPr>
          <a:lstStyle/>
          <a:p>
            <a:r>
              <a:rPr lang="en-GB" sz="1050" b="1">
                <a:solidFill>
                  <a:schemeClr val="bg1"/>
                </a:solidFill>
                <a:latin typeface="Arial"/>
                <a:cs typeface="Arial"/>
              </a:rPr>
              <a:t>Justice</a:t>
            </a:r>
            <a:r>
              <a:rPr lang="en-GB" sz="1050">
                <a:solidFill>
                  <a:schemeClr val="bg1"/>
                </a:solidFill>
                <a:latin typeface="Arial"/>
                <a:cs typeface="Arial"/>
              </a:rPr>
              <a:t> Area</a:t>
            </a: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93798" y="2163319"/>
            <a:ext cx="2595914" cy="338554"/>
          </a:xfrm>
          <a:prstGeom prst="rect">
            <a:avLst/>
          </a:prstGeom>
          <a:noFill/>
        </p:spPr>
        <p:txBody>
          <a:bodyPr wrap="square" rtlCol="0">
            <a:spAutoFit/>
          </a:bodyPr>
          <a:lstStyle/>
          <a:p>
            <a:r>
              <a:rPr lang="en-GB" sz="1600" b="1"/>
              <a:t>Contribution to the SDGs</a:t>
            </a:r>
          </a:p>
        </p:txBody>
      </p:sp>
      <p:cxnSp>
        <p:nvCxnSpPr>
          <p:cNvPr id="41" name="Connector recte 40" title="Imatge decorativa"/>
          <p:cNvCxnSpPr/>
          <p:nvPr/>
        </p:nvCxnSpPr>
        <p:spPr>
          <a:xfrm>
            <a:off x="9079098" y="2512168"/>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876714" y="907902"/>
            <a:ext cx="1669430" cy="369332"/>
          </a:xfrm>
          <a:prstGeom prst="rect">
            <a:avLst/>
          </a:prstGeom>
          <a:noFill/>
        </p:spPr>
        <p:txBody>
          <a:bodyPr wrap="square" lIns="91440" tIns="45720" rIns="91440" bIns="45720" rtlCol="0" anchor="t">
            <a:spAutoFit/>
          </a:bodyPr>
          <a:lstStyle/>
          <a:p>
            <a:r>
              <a:rPr lang="en-GB" b="1" dirty="0"/>
              <a:t>33 measures</a:t>
            </a:r>
          </a:p>
        </p:txBody>
      </p:sp>
      <p:sp>
        <p:nvSpPr>
          <p:cNvPr id="33" name="QuadreDeText 32"/>
          <p:cNvSpPr txBox="1"/>
          <p:nvPr/>
        </p:nvSpPr>
        <p:spPr>
          <a:xfrm>
            <a:off x="10269080" y="899871"/>
            <a:ext cx="1922920" cy="369332"/>
          </a:xfrm>
          <a:prstGeom prst="rect">
            <a:avLst/>
          </a:prstGeom>
          <a:noFill/>
        </p:spPr>
        <p:txBody>
          <a:bodyPr wrap="square" lIns="91440" tIns="45720" rIns="91440" bIns="45720" rtlCol="0" anchor="t">
            <a:spAutoFit/>
          </a:bodyPr>
          <a:lstStyle/>
          <a:p>
            <a:r>
              <a:rPr lang="en-GB" b="1" dirty="0"/>
              <a:t>31 sub-measures</a:t>
            </a:r>
          </a:p>
        </p:txBody>
      </p:sp>
      <p:sp>
        <p:nvSpPr>
          <p:cNvPr id="4" name="Triangle isòsceles 3" title="Imatge decorativa"/>
          <p:cNvSpPr/>
          <p:nvPr/>
        </p:nvSpPr>
        <p:spPr>
          <a:xfrm rot="5400000">
            <a:off x="9169570" y="1684421"/>
            <a:ext cx="301689" cy="250257"/>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453655" y="1660351"/>
            <a:ext cx="2595915" cy="307777"/>
          </a:xfrm>
          <a:prstGeom prst="rect">
            <a:avLst/>
          </a:prstGeom>
        </p:spPr>
        <p:txBody>
          <a:bodyPr wrap="square">
            <a:spAutoFit/>
          </a:bodyPr>
          <a:lstStyle/>
          <a:p>
            <a:pPr algn="just">
              <a:spcBef>
                <a:spcPts val="300"/>
              </a:spcBef>
              <a:spcAft>
                <a:spcPts val="300"/>
              </a:spcAft>
            </a:pPr>
            <a:r>
              <a:rPr lang="en-GB" sz="1400"/>
              <a:t>Democratic transformation</a:t>
            </a:r>
          </a:p>
        </p:txBody>
      </p:sp>
      <p:pic>
        <p:nvPicPr>
          <p:cNvPr id="6" name="Imatge 5" title="Imatge decorativa"/>
          <p:cNvPicPr>
            <a:picLocks noChangeAspect="1"/>
          </p:cNvPicPr>
          <p:nvPr/>
        </p:nvPicPr>
        <p:blipFill>
          <a:blip r:embed="rId2"/>
          <a:stretch>
            <a:fillRect/>
          </a:stretch>
        </p:blipFill>
        <p:spPr>
          <a:xfrm>
            <a:off x="11607233" y="2075617"/>
            <a:ext cx="373457" cy="373022"/>
          </a:xfrm>
          <a:prstGeom prst="rect">
            <a:avLst/>
          </a:prstGeom>
        </p:spPr>
      </p:pic>
      <p:sp>
        <p:nvSpPr>
          <p:cNvPr id="21" name="QuadreDeText 20"/>
          <p:cNvSpPr txBox="1"/>
          <p:nvPr/>
        </p:nvSpPr>
        <p:spPr>
          <a:xfrm>
            <a:off x="4757006" y="3037832"/>
            <a:ext cx="3600000" cy="4008790"/>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cs typeface="Calibri"/>
              </a:rPr>
              <a:t>Agreement on a final solution for the </a:t>
            </a:r>
            <a:r>
              <a:rPr lang="en-GB" sz="1100" b="1">
                <a:cs typeface="Calibri"/>
              </a:rPr>
              <a:t>Judicial Forum of Tarragona.</a:t>
            </a:r>
          </a:p>
          <a:p>
            <a:pPr marL="171450" indent="-171450" algn="just">
              <a:spcBef>
                <a:spcPts val="300"/>
              </a:spcBef>
              <a:spcAft>
                <a:spcPts val="300"/>
              </a:spcAft>
              <a:buFont typeface="Wingdings" panose="05000000000000000000" pitchFamily="2" charset="2"/>
              <a:buChar char="§"/>
            </a:pPr>
            <a:r>
              <a:rPr lang="en-GB" sz="1100" b="1">
                <a:cs typeface="Calibri"/>
              </a:rPr>
              <a:t>Skills training and development for judges, prosecutors and lawyers of the Administration of Justice in Catalonia</a:t>
            </a:r>
            <a:r>
              <a:rPr lang="en-GB" sz="1100">
                <a:cs typeface="Calibri"/>
              </a:rPr>
              <a:t> to avoid problems caused by high turnover in the courts: new internships in judicial offices for final year law students and Action Plan for the promotion of exam preparation programs for university students and the public.</a:t>
            </a:r>
          </a:p>
          <a:p>
            <a:pPr marL="171450" indent="-171450" algn="just">
              <a:spcBef>
                <a:spcPts val="300"/>
              </a:spcBef>
              <a:spcAft>
                <a:spcPts val="300"/>
              </a:spcAft>
              <a:buFont typeface="Wingdings" panose="05000000000000000000" pitchFamily="2" charset="2"/>
              <a:buChar char="§"/>
            </a:pPr>
            <a:r>
              <a:rPr lang="en-GB" sz="1100">
                <a:ea typeface="+mn-lt"/>
                <a:cs typeface="+mn-lt"/>
              </a:rPr>
              <a:t>Negotiation of a </a:t>
            </a:r>
            <a:r>
              <a:rPr lang="en-GB" sz="1100" b="1">
                <a:ea typeface="+mn-lt"/>
                <a:cs typeface="+mn-lt"/>
              </a:rPr>
              <a:t>new working conditions agreement in the field of criminal law enforcement</a:t>
            </a:r>
            <a:r>
              <a:rPr lang="en-GB" sz="1100">
                <a:ea typeface="+mn-lt"/>
                <a:cs typeface="+mn-lt"/>
              </a:rPr>
              <a:t> that responds to new services and new work systems.</a:t>
            </a:r>
          </a:p>
          <a:p>
            <a:pPr marL="171450" indent="-171450" algn="just">
              <a:spcBef>
                <a:spcPts val="300"/>
              </a:spcBef>
              <a:spcAft>
                <a:spcPts val="300"/>
              </a:spcAft>
              <a:buFont typeface="Wingdings" panose="05000000000000000000" pitchFamily="2" charset="2"/>
              <a:buChar char="§"/>
            </a:pPr>
            <a:r>
              <a:rPr lang="en-GB" sz="1100">
                <a:ea typeface="+mn-lt"/>
                <a:cs typeface="+mn-lt"/>
              </a:rPr>
              <a:t>Improvement of </a:t>
            </a:r>
            <a:r>
              <a:rPr lang="en-GB" sz="1100" b="1">
                <a:ea typeface="+mn-lt"/>
                <a:cs typeface="+mn-lt"/>
              </a:rPr>
              <a:t>facilities in prison centres.</a:t>
            </a:r>
          </a:p>
          <a:p>
            <a:pPr marL="171450" indent="-171450" algn="just">
              <a:spcBef>
                <a:spcPts val="300"/>
              </a:spcBef>
              <a:spcAft>
                <a:spcPts val="300"/>
              </a:spcAft>
              <a:buFont typeface="Wingdings" panose="05000000000000000000" pitchFamily="2" charset="2"/>
              <a:buChar char="§"/>
            </a:pPr>
            <a:r>
              <a:rPr lang="en-GB" sz="1100">
                <a:ea typeface="+mn-lt"/>
                <a:cs typeface="+mn-lt"/>
              </a:rPr>
              <a:t>Agreement with the Department of Health to ensure </a:t>
            </a:r>
            <a:r>
              <a:rPr lang="en-GB" sz="1100" b="1">
                <a:ea typeface="+mn-lt"/>
                <a:cs typeface="+mn-lt"/>
              </a:rPr>
              <a:t>mental health, addiction and suicide prevention programs</a:t>
            </a:r>
            <a:r>
              <a:rPr lang="en-GB" sz="1100">
                <a:ea typeface="+mn-lt"/>
                <a:cs typeface="+mn-lt"/>
              </a:rPr>
              <a:t> are provided to those working in the field of law enforcement.</a:t>
            </a:r>
          </a:p>
          <a:p>
            <a:pPr marL="171450" indent="-171450" algn="just">
              <a:spcBef>
                <a:spcPts val="300"/>
              </a:spcBef>
              <a:spcAft>
                <a:spcPts val="300"/>
              </a:spcAft>
              <a:buFont typeface="Wingdings" panose="05000000000000000000" pitchFamily="2" charset="2"/>
              <a:buChar char="§"/>
            </a:pPr>
            <a:r>
              <a:rPr lang="en-GB" sz="1100">
                <a:ea typeface="+mn-lt"/>
                <a:cs typeface="+mn-lt"/>
              </a:rPr>
              <a:t>Definition of an action plan to </a:t>
            </a:r>
            <a:r>
              <a:rPr lang="en-GB" sz="1100" b="1">
                <a:ea typeface="+mn-lt"/>
                <a:cs typeface="+mn-lt"/>
              </a:rPr>
              <a:t>facilitate and advance access to the parole and conditional release.</a:t>
            </a:r>
            <a:r>
              <a:rPr lang="en-GB" sz="1100">
                <a:ea typeface="+mn-lt"/>
                <a:cs typeface="+mn-lt"/>
              </a:rPr>
              <a:t> </a:t>
            </a:r>
          </a:p>
          <a:p>
            <a:pPr algn="just">
              <a:buFont typeface="Arial" panose="05000000000000000000" pitchFamily="2" charset="2"/>
              <a:buChar char="•"/>
            </a:pPr>
            <a:endParaRPr lang="ca-ES" dirty="0">
              <a:cs typeface="Calibri" panose="020F0502020204030204"/>
            </a:endParaRPr>
          </a:p>
        </p:txBody>
      </p:sp>
      <p:sp>
        <p:nvSpPr>
          <p:cNvPr id="7" name="Títol 6"/>
          <p:cNvSpPr>
            <a:spLocks noGrp="1"/>
          </p:cNvSpPr>
          <p:nvPr>
            <p:ph type="ctrTitle"/>
          </p:nvPr>
        </p:nvSpPr>
        <p:spPr>
          <a:xfrm>
            <a:off x="0" y="6867374"/>
            <a:ext cx="9144000" cy="324910"/>
          </a:xfrm>
        </p:spPr>
        <p:txBody>
          <a:bodyPr>
            <a:normAutofit/>
          </a:bodyPr>
          <a:lstStyle/>
          <a:p>
            <a:pPr algn="l"/>
            <a:r>
              <a:rPr lang="en-GB" sz="1200" baseline="0" dirty="0"/>
              <a:t>Justice Area</a:t>
            </a:r>
          </a:p>
        </p:txBody>
      </p:sp>
      <p:sp>
        <p:nvSpPr>
          <p:cNvPr id="25" name="QuadreDeText 24"/>
          <p:cNvSpPr txBox="1"/>
          <p:nvPr/>
        </p:nvSpPr>
        <p:spPr>
          <a:xfrm>
            <a:off x="1184926" y="3068078"/>
            <a:ext cx="3535269" cy="3754874"/>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Preparation of the </a:t>
            </a:r>
            <a:r>
              <a:rPr lang="en-GB" sz="1100" b="1">
                <a:ea typeface="+mn-lt"/>
                <a:cs typeface="+mn-lt"/>
              </a:rPr>
              <a:t>conflict prevention, management and resolution bill.</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of a public policy Plan to promote </a:t>
            </a:r>
            <a:r>
              <a:rPr lang="en-GB" sz="1100" b="1">
                <a:ea typeface="+mn-lt"/>
                <a:cs typeface="+mn-lt"/>
              </a:rPr>
              <a:t>alternative conflict resolution mechanisms in Catalonia.</a:t>
            </a:r>
          </a:p>
          <a:p>
            <a:pPr marL="171450" indent="-171450" algn="just">
              <a:spcBef>
                <a:spcPts val="300"/>
              </a:spcBef>
              <a:spcAft>
                <a:spcPts val="300"/>
              </a:spcAft>
              <a:buFont typeface="Wingdings" panose="05000000000000000000" pitchFamily="2" charset="2"/>
              <a:buChar char="§"/>
            </a:pPr>
            <a:r>
              <a:rPr lang="en-GB" sz="1100">
                <a:ea typeface="+mn-lt"/>
                <a:cs typeface="+mn-lt"/>
              </a:rPr>
              <a:t>Design and approval of the </a:t>
            </a:r>
            <a:r>
              <a:rPr lang="en-GB" sz="1100" b="1">
                <a:ea typeface="+mn-lt"/>
                <a:cs typeface="+mn-lt"/>
              </a:rPr>
              <a:t>2030 Digital Justice Strategy for Catalonia.</a:t>
            </a:r>
          </a:p>
          <a:p>
            <a:pPr marL="171450" indent="-171450" algn="just">
              <a:spcBef>
                <a:spcPts val="300"/>
              </a:spcBef>
              <a:spcAft>
                <a:spcPts val="300"/>
              </a:spcAft>
              <a:buFont typeface="Wingdings" panose="05000000000000000000" pitchFamily="2" charset="2"/>
              <a:buChar char="§"/>
            </a:pPr>
            <a:r>
              <a:rPr lang="en-GB" sz="1100" b="1">
                <a:ea typeface="+mn-lt"/>
                <a:cs typeface="+mn-lt"/>
              </a:rPr>
              <a:t>Expansion of services to the judicial headquarters of Catalonia:</a:t>
            </a:r>
            <a:r>
              <a:rPr lang="en-GB" sz="1100">
                <a:ea typeface="+mn-lt"/>
                <a:cs typeface="+mn-lt"/>
              </a:rPr>
              <a:t> submission of claims and writs in the civil field and prior appointment in 18 civil registries.</a:t>
            </a:r>
          </a:p>
          <a:p>
            <a:pPr marL="171450" indent="-171450" algn="just">
              <a:spcBef>
                <a:spcPts val="300"/>
              </a:spcBef>
              <a:spcAft>
                <a:spcPts val="300"/>
              </a:spcAft>
              <a:buFont typeface="Wingdings" panose="05000000000000000000" pitchFamily="2" charset="2"/>
              <a:buChar char="§"/>
            </a:pPr>
            <a:r>
              <a:rPr lang="en-GB" sz="1100">
                <a:ea typeface="+mn-lt"/>
                <a:cs typeface="+mn-lt"/>
              </a:rPr>
              <a:t>Agreement on a final solution for the </a:t>
            </a:r>
            <a:r>
              <a:rPr lang="en-GB" sz="1100" b="1">
                <a:ea typeface="+mn-lt"/>
                <a:cs typeface="+mn-lt"/>
              </a:rPr>
              <a:t>Sabadell court</a:t>
            </a:r>
          </a:p>
          <a:p>
            <a:pPr marL="171450" indent="-171450" algn="just">
              <a:spcBef>
                <a:spcPts val="300"/>
              </a:spcBef>
              <a:spcAft>
                <a:spcPts val="300"/>
              </a:spcAft>
              <a:buFont typeface="Wingdings" panose="05000000000000000000" pitchFamily="2" charset="2"/>
              <a:buChar char="§"/>
            </a:pPr>
            <a:r>
              <a:rPr lang="en-GB" sz="1100">
                <a:ea typeface="+mn-lt"/>
                <a:cs typeface="+mn-lt"/>
              </a:rPr>
              <a:t>Execution of the works for the</a:t>
            </a:r>
            <a:r>
              <a:rPr lang="en-GB" sz="1100" b="1">
                <a:ea typeface="+mn-lt"/>
                <a:cs typeface="+mn-lt"/>
              </a:rPr>
              <a:t> judicial building of Martorell.</a:t>
            </a:r>
          </a:p>
          <a:p>
            <a:pPr marL="171450" indent="-171450" algn="just">
              <a:spcBef>
                <a:spcPts val="300"/>
              </a:spcBef>
              <a:spcAft>
                <a:spcPts val="300"/>
              </a:spcAft>
              <a:buFont typeface="Wingdings" panose="05000000000000000000" pitchFamily="2" charset="2"/>
              <a:buChar char="§"/>
            </a:pPr>
            <a:r>
              <a:rPr lang="en-GB" sz="1100">
                <a:ea typeface="+mn-lt"/>
                <a:cs typeface="+mn-lt"/>
              </a:rPr>
              <a:t>Completion of the comprehensive refurbishment of the </a:t>
            </a:r>
            <a:r>
              <a:rPr lang="en-GB" sz="1100" b="1">
                <a:ea typeface="+mn-lt"/>
                <a:cs typeface="+mn-lt"/>
              </a:rPr>
              <a:t>Vic courthouse in 2022.</a:t>
            </a:r>
          </a:p>
          <a:p>
            <a:pPr marL="171450" indent="-171450" algn="just">
              <a:spcBef>
                <a:spcPts val="300"/>
              </a:spcBef>
              <a:spcAft>
                <a:spcPts val="300"/>
              </a:spcAft>
              <a:buFont typeface="Wingdings" panose="05000000000000000000" pitchFamily="2" charset="2"/>
              <a:buChar char="§"/>
            </a:pPr>
            <a:endParaRPr lang="ca-ES" sz="1100" dirty="0">
              <a:ea typeface="+mn-lt"/>
              <a:cs typeface="+mn-lt"/>
            </a:endParaRPr>
          </a:p>
          <a:p>
            <a:pPr marL="171450" indent="-171450" algn="just">
              <a:spcBef>
                <a:spcPts val="300"/>
              </a:spcBef>
              <a:spcAft>
                <a:spcPts val="300"/>
              </a:spcAft>
              <a:buFont typeface="Wingdings" panose="05000000000000000000" pitchFamily="2" charset="2"/>
              <a:buChar char="§"/>
            </a:pPr>
            <a:endParaRPr lang="ca-ES" sz="1100" dirty="0">
              <a:cs typeface="Calibri"/>
            </a:endParaRPr>
          </a:p>
        </p:txBody>
      </p:sp>
      <p:sp>
        <p:nvSpPr>
          <p:cNvPr id="27" name="QuadreDeText 26"/>
          <p:cNvSpPr txBox="1"/>
          <p:nvPr/>
        </p:nvSpPr>
        <p:spPr>
          <a:xfrm>
            <a:off x="8430628" y="3068078"/>
            <a:ext cx="3454848" cy="412420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Identification of the necessary measures for the promotion and consolidation of </a:t>
            </a:r>
            <a:r>
              <a:rPr lang="en-GB" sz="1100" b="1">
                <a:ea typeface="+mn-lt"/>
                <a:cs typeface="+mn-lt"/>
              </a:rPr>
              <a:t>restorative justice in the criminal field.</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of the </a:t>
            </a:r>
            <a:r>
              <a:rPr lang="en-GB" sz="1100" b="1">
                <a:ea typeface="+mn-lt"/>
                <a:cs typeface="+mn-lt"/>
              </a:rPr>
              <a:t>Strategic Plan for the care of crime victims in Catalonia.</a:t>
            </a:r>
          </a:p>
          <a:p>
            <a:pPr marL="171450" indent="-171450" algn="just">
              <a:spcBef>
                <a:spcPts val="300"/>
              </a:spcBef>
              <a:spcAft>
                <a:spcPts val="300"/>
              </a:spcAft>
              <a:buFont typeface="Wingdings" panose="05000000000000000000" pitchFamily="2" charset="2"/>
              <a:buChar char="§"/>
            </a:pPr>
            <a:r>
              <a:rPr lang="en-GB" sz="1100">
                <a:ea typeface="+mn-lt"/>
                <a:cs typeface="+mn-lt"/>
              </a:rPr>
              <a:t>Development and deployment of the </a:t>
            </a:r>
            <a:r>
              <a:rPr lang="en-GB" sz="1100" b="1">
                <a:ea typeface="+mn-lt"/>
                <a:cs typeface="+mn-lt"/>
              </a:rPr>
              <a:t>specific execution plan for the women's prison population in Catalonia.</a:t>
            </a:r>
          </a:p>
          <a:p>
            <a:pPr marL="171450" indent="-171450" algn="just">
              <a:spcBef>
                <a:spcPts val="300"/>
              </a:spcBef>
              <a:spcAft>
                <a:spcPts val="300"/>
              </a:spcAft>
              <a:buFont typeface="Wingdings" panose="05000000000000000000" pitchFamily="2" charset="2"/>
              <a:buChar char="§"/>
            </a:pPr>
            <a:r>
              <a:rPr lang="en-GB" sz="1100">
                <a:ea typeface="+mn-lt"/>
                <a:cs typeface="+mn-lt"/>
              </a:rPr>
              <a:t>Address an </a:t>
            </a:r>
            <a:r>
              <a:rPr lang="en-GB" sz="1100" b="1">
                <a:ea typeface="+mn-lt"/>
                <a:cs typeface="+mn-lt"/>
              </a:rPr>
              <a:t>update of the Civil Code of Catalonia to incorporate the modifications recommended due to the evolution of society</a:t>
            </a:r>
            <a:r>
              <a:rPr lang="en-GB" sz="1100">
                <a:ea typeface="+mn-lt"/>
                <a:cs typeface="+mn-lt"/>
              </a:rPr>
              <a:t>, for legislative changes in comparative law or situations which demand a legislative response.</a:t>
            </a:r>
          </a:p>
          <a:p>
            <a:pPr marL="171450" indent="-171450" algn="just">
              <a:spcBef>
                <a:spcPts val="300"/>
              </a:spcBef>
              <a:spcAft>
                <a:spcPts val="300"/>
              </a:spcAft>
              <a:buFont typeface="Wingdings" panose="05000000000000000000" pitchFamily="2" charset="2"/>
              <a:buChar char="§"/>
            </a:pPr>
            <a:r>
              <a:rPr lang="en-GB" sz="1100">
                <a:ea typeface="+mn-lt"/>
                <a:cs typeface="+mn-lt"/>
              </a:rPr>
              <a:t>Creation of the </a:t>
            </a:r>
            <a:r>
              <a:rPr lang="en-GB" sz="1100" b="1">
                <a:ea typeface="+mn-lt"/>
                <a:cs typeface="+mn-lt"/>
              </a:rPr>
              <a:t>new training program in Catalan civil law</a:t>
            </a:r>
            <a:r>
              <a:rPr lang="en-GB" sz="1100">
                <a:ea typeface="+mn-lt"/>
                <a:cs typeface="+mn-lt"/>
              </a:rPr>
              <a:t> for the field of the judiciary and prosecution.</a:t>
            </a:r>
          </a:p>
          <a:p>
            <a:pPr marL="171450" indent="-171450" algn="just">
              <a:spcBef>
                <a:spcPts val="300"/>
              </a:spcBef>
              <a:spcAft>
                <a:spcPts val="300"/>
              </a:spcAft>
              <a:buFont typeface="Wingdings" panose="05000000000000000000" pitchFamily="2" charset="2"/>
              <a:buChar char="§"/>
            </a:pPr>
            <a:r>
              <a:rPr lang="en-GB" sz="1100">
                <a:ea typeface="+mn-lt"/>
                <a:cs typeface="+mn-lt"/>
              </a:rPr>
              <a:t>Opening </a:t>
            </a:r>
            <a:r>
              <a:rPr lang="en-GB" sz="1100" b="1">
                <a:ea typeface="+mn-lt"/>
                <a:cs typeface="+mn-lt"/>
              </a:rPr>
              <a:t>lines of collaboration with Catalan universities to promote and increase comprehensive training programs in Catalan civil law.</a:t>
            </a:r>
            <a:r>
              <a:rPr lang="en-GB" sz="1100">
                <a:ea typeface="+mn-lt"/>
                <a:cs typeface="+mn-lt"/>
              </a:rPr>
              <a:t> </a:t>
            </a:r>
          </a:p>
          <a:p>
            <a:pPr algn="just">
              <a:spcBef>
                <a:spcPts val="300"/>
              </a:spcBef>
              <a:spcAft>
                <a:spcPts val="300"/>
              </a:spcAft>
            </a:pPr>
            <a:endParaRPr lang="ca-ES" dirty="0">
              <a:cs typeface="Calibri"/>
            </a:endParaRPr>
          </a:p>
          <a:p>
            <a:pPr marL="171450" indent="-171450" algn="just">
              <a:spcBef>
                <a:spcPts val="300"/>
              </a:spcBef>
              <a:spcAft>
                <a:spcPts val="300"/>
              </a:spcAft>
              <a:buFont typeface="Wingdings" panose="05000000000000000000" pitchFamily="2" charset="2"/>
              <a:buChar char="§"/>
            </a:pPr>
            <a:endParaRPr lang="ca-ES" sz="1100" dirty="0">
              <a:cs typeface="Calibri"/>
            </a:endParaRPr>
          </a:p>
        </p:txBody>
      </p:sp>
    </p:spTree>
    <p:extLst>
      <p:ext uri="{BB962C8B-B14F-4D97-AF65-F5344CB8AC3E}">
        <p14:creationId xmlns:p14="http://schemas.microsoft.com/office/powerpoint/2010/main" val="9002802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a-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title="Imatge decorativa"/>
          <p:cNvSpPr/>
          <p:nvPr/>
        </p:nvSpPr>
        <p:spPr>
          <a:xfrm>
            <a:off x="1081801" y="2653208"/>
            <a:ext cx="10967769" cy="360691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a-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QuadreDeText 14"/>
          <p:cNvSpPr txBox="1"/>
          <p:nvPr/>
        </p:nvSpPr>
        <p:spPr>
          <a:xfrm>
            <a:off x="4754329" y="3169534"/>
            <a:ext cx="3600000" cy="2677656"/>
          </a:xfrm>
          <a:prstGeom prst="rect">
            <a:avLst/>
          </a:prstGeom>
          <a:noFill/>
        </p:spPr>
        <p:txBody>
          <a:bodyPr wrap="square" lIns="91440" tIns="45720" rIns="91440" bIns="45720" rtlCol="0" anchor="t">
            <a:spAutoFit/>
          </a:bodyPr>
          <a:lstStyle/>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i="0" u="none" strike="noStrike" cap="none" normalizeH="0" baseline="0" noProof="0">
                <a:ln>
                  <a:noFill/>
                </a:ln>
                <a:solidFill>
                  <a:prstClr val="black"/>
                </a:solidFill>
                <a:uLnTx/>
                <a:uFillTx/>
                <a:latin typeface="Calibri" panose="020F0502020204030204"/>
                <a:ea typeface="+mn-ea"/>
                <a:cs typeface="+mn-cs"/>
              </a:rPr>
              <a:t>Development of </a:t>
            </a:r>
            <a:r>
              <a:rPr kumimoji="0" lang="en-GB" sz="1100" b="1" i="0" u="none" strike="noStrike" cap="none" normalizeH="0" baseline="0" noProof="0">
                <a:ln>
                  <a:noFill/>
                </a:ln>
                <a:solidFill>
                  <a:prstClr val="black"/>
                </a:solidFill>
                <a:uLnTx/>
                <a:uFillTx/>
                <a:latin typeface="Calibri" panose="020F0502020204030204"/>
                <a:ea typeface="+mn-ea"/>
                <a:cs typeface="+mn-cs"/>
              </a:rPr>
              <a:t>security plans for vulnerable groups. </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b="0" i="0" u="none" strike="noStrike" cap="none" normalizeH="0" baseline="0" noProof="0">
                <a:ln>
                  <a:noFill/>
                </a:ln>
                <a:solidFill>
                  <a:prstClr val="black"/>
                </a:solidFill>
                <a:uLnTx/>
                <a:uFillTx/>
                <a:latin typeface="Calibri" panose="020F0502020204030204"/>
                <a:ea typeface="+mn-ea"/>
                <a:cs typeface="+mn-cs"/>
              </a:rPr>
              <a:t>Approval of the reform of the regulatory framework for the emergency management system.</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i="0" u="none" strike="noStrike" cap="none" normalizeH="0" baseline="0" noProof="0">
                <a:ln>
                  <a:noFill/>
                </a:ln>
                <a:solidFill>
                  <a:prstClr val="black"/>
                </a:solidFill>
                <a:uLnTx/>
                <a:uFillTx/>
                <a:latin typeface="Calibri" panose="020F0502020204030204"/>
                <a:ea typeface="+mn-ea"/>
                <a:cs typeface="+mn-cs"/>
              </a:rPr>
              <a:t>Ensure a </a:t>
            </a:r>
            <a:r>
              <a:rPr kumimoji="0" lang="en-GB" sz="1100" b="1" i="0" u="none" strike="noStrike" cap="none" normalizeH="0" baseline="0" noProof="0">
                <a:ln>
                  <a:noFill/>
                </a:ln>
                <a:solidFill>
                  <a:prstClr val="black"/>
                </a:solidFill>
                <a:uLnTx/>
                <a:uFillTx/>
                <a:latin typeface="Calibri" panose="020F0502020204030204"/>
                <a:ea typeface="+mn-ea"/>
                <a:cs typeface="+mn-cs"/>
              </a:rPr>
              <a:t>comprehensive response from all emergency services</a:t>
            </a:r>
            <a:r>
              <a:rPr kumimoji="0" lang="en-GB" sz="1100" i="0" u="none" strike="noStrike" cap="none" normalizeH="0" baseline="0" noProof="0">
                <a:ln>
                  <a:noFill/>
                </a:ln>
                <a:solidFill>
                  <a:prstClr val="black"/>
                </a:solidFill>
                <a:uLnTx/>
                <a:uFillTx/>
                <a:latin typeface="Calibri" panose="020F0502020204030204"/>
                <a:ea typeface="+mn-ea"/>
                <a:cs typeface="+mn-cs"/>
              </a:rPr>
              <a:t>, including 112, fire, medical emergencies and technical services competent in the various risks.</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i="0" u="none" strike="noStrike" cap="none" normalizeH="0" baseline="0" noProof="0">
                <a:ln>
                  <a:noFill/>
                </a:ln>
                <a:solidFill>
                  <a:prstClr val="black"/>
                </a:solidFill>
                <a:uLnTx/>
                <a:uFillTx/>
                <a:latin typeface="Calibri" panose="020F0502020204030204"/>
                <a:ea typeface="+mn-ea"/>
                <a:cs typeface="+mn-cs"/>
              </a:rPr>
              <a:t>Deployment of the </a:t>
            </a:r>
            <a:r>
              <a:rPr kumimoji="0" lang="en-GB" sz="1100" b="1" i="0" u="none" strike="noStrike" cap="none" normalizeH="0" baseline="0" noProof="0">
                <a:ln>
                  <a:noFill/>
                </a:ln>
                <a:solidFill>
                  <a:prstClr val="black"/>
                </a:solidFill>
                <a:uLnTx/>
                <a:uFillTx/>
                <a:latin typeface="Calibri" panose="020F0502020204030204"/>
                <a:ea typeface="+mn-ea"/>
                <a:cs typeface="+mn-cs"/>
              </a:rPr>
              <a:t>Strategic Plan for the Rural Agents department.</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b="0" i="0" u="none" strike="noStrike" cap="none" normalizeH="0" baseline="0" noProof="0">
                <a:ln>
                  <a:noFill/>
                </a:ln>
                <a:solidFill>
                  <a:prstClr val="black"/>
                </a:solidFill>
                <a:uLnTx/>
                <a:uFillTx/>
                <a:latin typeface="Calibri" panose="020F0502020204030204"/>
                <a:ea typeface="+mn-ea"/>
                <a:cs typeface="+mn-cs"/>
              </a:rPr>
              <a:t>Incorporation of new troops to reach, by the end of the legislature, 3,200 firefighters and fire officials and 1,825 volunteer firefighters.</a:t>
            </a:r>
          </a:p>
          <a:p>
            <a:pPr marL="0" marR="0" lvl="0" indent="0" algn="just" defTabSz="914400" rtl="0" eaLnBrk="1" fontAlgn="auto" latinLnBrk="0" hangingPunct="1">
              <a:lnSpc>
                <a:spcPct val="100000"/>
              </a:lnSpc>
              <a:spcBef>
                <a:spcPts val="300"/>
              </a:spcBef>
              <a:spcAft>
                <a:spcPts val="300"/>
              </a:spcAft>
              <a:buClrTx/>
              <a:buSzTx/>
              <a:buFontTx/>
              <a:buNone/>
              <a:tabLst/>
              <a:defRPr/>
            </a:pPr>
            <a:r>
              <a:rPr kumimoji="0" lang="en-GB" sz="1100" b="0" i="0" u="none" strike="noStrike" cap="none" normalizeH="0" baseline="0" noProof="0">
                <a:ln>
                  <a:noFill/>
                </a:ln>
                <a:solidFill>
                  <a:prstClr val="black"/>
                </a:solidFill>
                <a:uLnTx/>
                <a:uFillTx/>
                <a:latin typeface="Calibri" panose="020F0502020204030204"/>
                <a:ea typeface="+mn-lt"/>
                <a:cs typeface="Calibri" panose="020F0502020204030204"/>
              </a:rPr>
              <a:t> </a:t>
            </a:r>
          </a:p>
        </p:txBody>
      </p:sp>
      <p:sp>
        <p:nvSpPr>
          <p:cNvPr id="11" name="QuadreDeText 10"/>
          <p:cNvSpPr txBox="1"/>
          <p:nvPr/>
        </p:nvSpPr>
        <p:spPr>
          <a:xfrm>
            <a:off x="1168486" y="2771165"/>
            <a:ext cx="455333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noProof="0">
                <a:ln>
                  <a:noFill/>
                </a:ln>
                <a:solidFill>
                  <a:prstClr val="black"/>
                </a:solidFill>
                <a:uLnTx/>
                <a:uFillTx/>
                <a:latin typeface="Calibri" panose="020F0502020204030204"/>
                <a:ea typeface="+mn-ea"/>
                <a:cs typeface="+mn-cs"/>
              </a:rPr>
              <a:t>Emblematic Actions</a:t>
            </a:r>
          </a:p>
        </p:txBody>
      </p:sp>
      <p:cxnSp>
        <p:nvCxnSpPr>
          <p:cNvPr id="3" name="Connector recte 2" title="Imatge decorativa"/>
          <p:cNvCxnSpPr/>
          <p:nvPr/>
        </p:nvCxnSpPr>
        <p:spPr>
          <a:xfrm>
            <a:off x="1188720" y="3119344"/>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354217"/>
          </a:xfrm>
          <a:prstGeom prst="rect">
            <a:avLst/>
          </a:prstGeom>
          <a:noFill/>
          <a:ln>
            <a:noFill/>
          </a:ln>
        </p:spPr>
        <p:txBody>
          <a:bodyPr wrap="square" lIns="91440" tIns="45720" rIns="91440" bIns="45720" rtlCol="0" anchor="t">
            <a:spAutoFit/>
          </a:bodyPr>
          <a:lstStyle/>
          <a:p>
            <a:pPr marL="342900" marR="0" lvl="0" indent="-342900" algn="l" defTabSz="914400" rtl="0" eaLnBrk="1" fontAlgn="auto" latinLnBrk="0" hangingPunct="1">
              <a:lnSpc>
                <a:spcPct val="100000"/>
              </a:lnSpc>
              <a:spcBef>
                <a:spcPts val="300"/>
              </a:spcBef>
              <a:spcAft>
                <a:spcPts val="300"/>
              </a:spcAft>
              <a:buClrTx/>
              <a:buSzTx/>
              <a:buFont typeface="+mj-lt"/>
              <a:buAutoNum type="arabicPeriod"/>
              <a:tabLst/>
              <a:defRPr/>
            </a:pPr>
            <a:r>
              <a:rPr kumimoji="0" lang="en-GB" sz="1200" b="0" i="0" u="none" strike="noStrike" cap="none" normalizeH="0" baseline="0" noProof="0">
                <a:ln>
                  <a:noFill/>
                </a:ln>
                <a:solidFill>
                  <a:prstClr val="black"/>
                </a:solidFill>
                <a:uLnTx/>
                <a:uFillTx/>
                <a:latin typeface="Calibri" panose="020F0502020204030204" pitchFamily="34" charset="0"/>
                <a:ea typeface="Calibri" panose="020F0502020204030204" pitchFamily="34" charset="0"/>
                <a:cs typeface="Arial" panose="020B0604020202020204" pitchFamily="34" charset="0"/>
              </a:rPr>
              <a:t>Guarantee a security model that guarantees rights and freedoms, especially in situations of maximum vulnerability</a:t>
            </a:r>
          </a:p>
          <a:p>
            <a:pPr marL="342900" marR="0" lvl="0" indent="-342900" algn="l" defTabSz="914400" rtl="0" eaLnBrk="1" fontAlgn="auto" latinLnBrk="0" hangingPunct="1">
              <a:lnSpc>
                <a:spcPct val="100000"/>
              </a:lnSpc>
              <a:spcBef>
                <a:spcPts val="300"/>
              </a:spcBef>
              <a:spcAft>
                <a:spcPts val="300"/>
              </a:spcAft>
              <a:buClrTx/>
              <a:buSzTx/>
              <a:buFont typeface="+mj-lt"/>
              <a:buAutoNum type="arabicPeriod"/>
              <a:tabLst/>
              <a:defRPr/>
            </a:pPr>
            <a:r>
              <a:rPr kumimoji="0" lang="en-GB" sz="1200" b="0" i="0" u="none" strike="noStrike" cap="none" normalizeH="0" baseline="0" noProof="0">
                <a:ln>
                  <a:noFill/>
                </a:ln>
                <a:solidFill>
                  <a:prstClr val="black"/>
                </a:solidFill>
                <a:uLnTx/>
                <a:uFillTx/>
                <a:latin typeface="Calibri" panose="020F0502020204030204" pitchFamily="34" charset="0"/>
                <a:ea typeface="Calibri" panose="020F0502020204030204" pitchFamily="34" charset="0"/>
                <a:cs typeface="Arial" panose="020B0604020202020204" pitchFamily="34" charset="0"/>
              </a:rPr>
              <a:t>Reorganize and consolidate the National Emergency System, focusing on collaboration between administrations and services</a:t>
            </a:r>
          </a:p>
          <a:p>
            <a:pPr marL="342900" marR="0" lvl="0" indent="-342900" algn="l" defTabSz="914400" rtl="0" eaLnBrk="1" fontAlgn="auto" latinLnBrk="0" hangingPunct="1">
              <a:lnSpc>
                <a:spcPct val="100000"/>
              </a:lnSpc>
              <a:spcBef>
                <a:spcPts val="300"/>
              </a:spcBef>
              <a:spcAft>
                <a:spcPts val="300"/>
              </a:spcAft>
              <a:buClrTx/>
              <a:buSzTx/>
              <a:buFont typeface="+mj-lt"/>
              <a:buAutoNum type="arabicPeriod"/>
              <a:tabLst/>
              <a:defRPr/>
            </a:pPr>
            <a:r>
              <a:rPr kumimoji="0" lang="en-GB" sz="1200" b="0" i="0" u="none" strike="noStrike" cap="none" normalizeH="0" baseline="0" noProof="0">
                <a:ln>
                  <a:noFill/>
                </a:ln>
                <a:solidFill>
                  <a:prstClr val="black"/>
                </a:solidFill>
                <a:uLnTx/>
                <a:uFillTx/>
                <a:latin typeface="Calibri" panose="020F0502020204030204" pitchFamily="34" charset="0"/>
                <a:ea typeface="Calibri" panose="020F0502020204030204" pitchFamily="34" charset="0"/>
                <a:cs typeface="Arial" panose="020B0604020202020204" pitchFamily="34" charset="0"/>
              </a:rPr>
              <a:t>Achieve European targets to halve the number of fatalities in accidents by 2030 and achieve zero fatalities by 2050</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cap="none" normalizeH="0" baseline="0" noProof="0" dirty="0">
                <a:ln>
                  <a:noFill/>
                </a:ln>
                <a:solidFill>
                  <a:prstClr val="white"/>
                </a:solidFill>
                <a:uLnTx/>
                <a:uFillTx/>
                <a:latin typeface="Arial" panose="020B0604020202020204" pitchFamily="34" charset="0"/>
                <a:ea typeface="+mn-ea"/>
                <a:cs typeface="Arial" panose="020B0604020202020204" pitchFamily="34" charset="0"/>
              </a:rPr>
              <a:t>Axis 1.</a:t>
            </a:r>
            <a:r>
              <a:rPr kumimoji="0" lang="en-GB" sz="1050" b="0" i="0" u="none" strike="noStrike" cap="none" normalizeH="0" baseline="0" noProof="0" dirty="0">
                <a:ln>
                  <a:noFill/>
                </a:ln>
                <a:solidFill>
                  <a:prstClr val="white"/>
                </a:solidFill>
                <a:uLnTx/>
                <a:uFillTx/>
                <a:latin typeface="Arial" panose="020B0604020202020204" pitchFamily="34" charset="0"/>
                <a:ea typeface="+mn-ea"/>
                <a:cs typeface="Arial" panose="020B0604020202020204" pitchFamily="34" charset="0"/>
              </a:rPr>
              <a:t> </a:t>
            </a:r>
            <a:r>
              <a:rPr kumimoji="0" lang="en-GB" sz="1050" b="1" i="0" u="none" strike="noStrike" cap="none" normalizeH="0" baseline="0" noProof="0" dirty="0">
                <a:ln>
                  <a:noFill/>
                </a:ln>
                <a:solidFill>
                  <a:prstClr val="white"/>
                </a:solidFill>
                <a:uLnTx/>
                <a:uFillTx/>
                <a:latin typeface="Arial" panose="020B0604020202020204" pitchFamily="34" charset="0"/>
                <a:ea typeface="+mn-ea"/>
                <a:cs typeface="Arial" panose="020B0604020202020204" pitchFamily="34" charset="0"/>
              </a:rPr>
              <a:t>For a just country, with good government acting as a democratic example for the world</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cap="none" normalizeH="0" baseline="0" noProof="0">
                <a:ln>
                  <a:noFill/>
                </a:ln>
                <a:solidFill>
                  <a:prstClr val="white"/>
                </a:solidFill>
                <a:uLnTx/>
                <a:uFillTx/>
                <a:latin typeface="Arial" panose="020B0604020202020204" pitchFamily="34" charset="0"/>
                <a:ea typeface="+mn-ea"/>
                <a:cs typeface="Arial" panose="020B0604020202020204" pitchFamily="34" charset="0"/>
              </a:rPr>
              <a:t>Security and emergencies</a:t>
            </a:r>
            <a:r>
              <a:rPr kumimoji="0" lang="en-GB" sz="1050" i="0" u="none" strike="noStrike" cap="none" normalizeH="0" baseline="0" noProof="0">
                <a:ln>
                  <a:noFill/>
                </a:ln>
                <a:solidFill>
                  <a:prstClr val="white"/>
                </a:solidFill>
                <a:uLnTx/>
                <a:uFillTx/>
                <a:latin typeface="Arial" panose="020B0604020202020204" pitchFamily="34" charset="0"/>
                <a:ea typeface="+mn-ea"/>
                <a:cs typeface="Arial" panose="020B0604020202020204" pitchFamily="34" charset="0"/>
              </a:rPr>
              <a:t> area</a:t>
            </a:r>
          </a:p>
        </p:txBody>
      </p:sp>
      <p:sp>
        <p:nvSpPr>
          <p:cNvPr id="23" name="QuadreDeText 22"/>
          <p:cNvSpPr txBox="1"/>
          <p:nvPr/>
        </p:nvSpPr>
        <p:spPr>
          <a:xfrm>
            <a:off x="1219060" y="3189958"/>
            <a:ext cx="3352940" cy="2523768"/>
          </a:xfrm>
          <a:prstGeom prst="rect">
            <a:avLst/>
          </a:prstGeom>
          <a:noFill/>
        </p:spPr>
        <p:txBody>
          <a:bodyPr wrap="square" lIns="91440" tIns="45720" rIns="91440" bIns="45720" rtlCol="0" anchor="t">
            <a:spAutoFit/>
          </a:bodyPr>
          <a:lstStyle/>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b="1" i="0" u="none" strike="noStrike" cap="none" normalizeH="0" baseline="0" noProof="0">
                <a:ln>
                  <a:noFill/>
                </a:ln>
                <a:solidFill>
                  <a:prstClr val="black"/>
                </a:solidFill>
                <a:uLnTx/>
                <a:uFillTx/>
                <a:latin typeface="Calibri" panose="020F0502020204030204"/>
                <a:ea typeface="+mn-ea"/>
                <a:cs typeface="+mn-cs"/>
              </a:rPr>
              <a:t>Update the public security model,</a:t>
            </a:r>
            <a:r>
              <a:rPr kumimoji="0" lang="en-GB" sz="1100" i="0" u="none" strike="noStrike" cap="none" normalizeH="0" baseline="0" noProof="0">
                <a:ln>
                  <a:noFill/>
                </a:ln>
                <a:solidFill>
                  <a:prstClr val="black"/>
                </a:solidFill>
                <a:uLnTx/>
                <a:uFillTx/>
                <a:latin typeface="Calibri" panose="020F0502020204030204"/>
                <a:ea typeface="+mn-ea"/>
                <a:cs typeface="+mn-cs"/>
              </a:rPr>
              <a:t> enhancing the transparency and efficiency, accountability, and coordination of agencies which will be every closer and will guarantee non-discrimination.</a:t>
            </a:r>
            <a:r>
              <a:rPr kumimoji="0" lang="en-GB" sz="1100" b="0" i="0" u="none" strike="noStrike" cap="none" normalizeH="0" baseline="0" noProof="0">
                <a:ln>
                  <a:noFill/>
                </a:ln>
                <a:solidFill>
                  <a:prstClr val="black"/>
                </a:solidFill>
                <a:uLnTx/>
                <a:uFillTx/>
                <a:latin typeface="Calibri" panose="020F0502020204030204"/>
                <a:ea typeface="+mn-ea"/>
                <a:cs typeface="+mn-cs"/>
              </a:rPr>
              <a:t> </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i="0" u="none" strike="noStrike" cap="none" normalizeH="0" baseline="0" noProof="0">
                <a:ln>
                  <a:noFill/>
                </a:ln>
                <a:solidFill>
                  <a:prstClr val="black"/>
                </a:solidFill>
                <a:uLnTx/>
                <a:uFillTx/>
                <a:latin typeface="Calibri" panose="020F0502020204030204"/>
                <a:ea typeface="+mn-ea"/>
                <a:cs typeface="+mn-cs"/>
              </a:rPr>
              <a:t>Approval of a </a:t>
            </a:r>
            <a:r>
              <a:rPr kumimoji="0" lang="en-GB" sz="1100" b="1" i="0" u="none" strike="noStrike" cap="none" normalizeH="0" baseline="0" noProof="0">
                <a:ln>
                  <a:noFill/>
                </a:ln>
                <a:solidFill>
                  <a:prstClr val="black"/>
                </a:solidFill>
                <a:uLnTx/>
                <a:uFillTx/>
                <a:latin typeface="Calibri" panose="020F0502020204030204"/>
                <a:ea typeface="+mn-ea"/>
                <a:cs typeface="+mn-cs"/>
              </a:rPr>
              <a:t>new legislative framework of the public security system of Catalonia</a:t>
            </a:r>
            <a:r>
              <a:rPr kumimoji="0" lang="en-GB" sz="1100" i="0" u="none" strike="noStrike" cap="none" normalizeH="0" baseline="0" noProof="0">
                <a:ln>
                  <a:noFill/>
                </a:ln>
                <a:solidFill>
                  <a:prstClr val="black"/>
                </a:solidFill>
                <a:uLnTx/>
                <a:uFillTx/>
                <a:latin typeface="Calibri" panose="020F0502020204030204"/>
                <a:ea typeface="+mn-ea"/>
                <a:cs typeface="+mn-cs"/>
              </a:rPr>
              <a:t> to establish the bases of the system that coordinates the various public security departments.</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b="0" i="0" u="none" strike="noStrike" cap="none" normalizeH="0" baseline="0" noProof="0">
                <a:ln>
                  <a:noFill/>
                </a:ln>
                <a:solidFill>
                  <a:prstClr val="black"/>
                </a:solidFill>
                <a:uLnTx/>
                <a:uFillTx/>
                <a:latin typeface="Calibri" panose="020F0502020204030204"/>
                <a:ea typeface="+mn-ea"/>
                <a:cs typeface="+mn-cs"/>
              </a:rPr>
              <a:t>Upgrading the number the Catalan police force staff to 22,000.</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b="0" i="0" u="none" strike="noStrike" cap="none" normalizeH="0" baseline="0" noProof="0">
                <a:ln>
                  <a:noFill/>
                </a:ln>
                <a:solidFill>
                  <a:prstClr val="black"/>
                </a:solidFill>
                <a:uLnTx/>
                <a:uFillTx/>
                <a:latin typeface="Calibri" panose="020F0502020204030204"/>
                <a:ea typeface="+mn-ea"/>
                <a:cs typeface="+mn-cs"/>
              </a:rPr>
              <a:t>Incorporation of new prevention and mediation elements as the main strategy for resolving conflicts in police actions.</a:t>
            </a:r>
          </a:p>
        </p:txBody>
      </p:sp>
      <p:sp>
        <p:nvSpPr>
          <p:cNvPr id="22" name="QuadreDeText 21"/>
          <p:cNvSpPr txBox="1"/>
          <p:nvPr/>
        </p:nvSpPr>
        <p:spPr>
          <a:xfrm>
            <a:off x="1147636" y="603874"/>
            <a:ext cx="455333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noProof="0">
                <a:ln>
                  <a:noFill/>
                </a:ln>
                <a:solidFill>
                  <a:prstClr val="black"/>
                </a:solidFill>
                <a:uLnTx/>
                <a:uFillTx/>
                <a:latin typeface="Calibri" panose="020F0502020204030204"/>
                <a:ea typeface="+mn-ea"/>
                <a:cs typeface="+mn-cs"/>
              </a:rPr>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51594" y="2163319"/>
            <a:ext cx="229591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cap="none" normalizeH="0" baseline="0" noProof="0" dirty="0">
                <a:ln>
                  <a:noFill/>
                </a:ln>
                <a:solidFill>
                  <a:prstClr val="black"/>
                </a:solidFill>
                <a:uLnTx/>
                <a:uFillTx/>
                <a:latin typeface="Calibri" panose="020F0502020204030204"/>
                <a:ea typeface="+mn-ea"/>
                <a:cs typeface="+mn-cs"/>
              </a:rPr>
              <a:t>Contribution to the SDGs</a:t>
            </a:r>
          </a:p>
        </p:txBody>
      </p:sp>
      <p:cxnSp>
        <p:nvCxnSpPr>
          <p:cNvPr id="41" name="Connector recte 40" title="Imatge decorativa"/>
          <p:cNvCxnSpPr/>
          <p:nvPr/>
        </p:nvCxnSpPr>
        <p:spPr>
          <a:xfrm flipV="1">
            <a:off x="9079098" y="2501873"/>
            <a:ext cx="2970472" cy="19087"/>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77668" y="907902"/>
            <a:ext cx="1610680" cy="4001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cap="none" normalizeH="0" baseline="0" noProof="0" dirty="0">
                <a:ln>
                  <a:noFill/>
                </a:ln>
                <a:solidFill>
                  <a:prstClr val="black"/>
                </a:solidFill>
                <a:uLnTx/>
                <a:uFillTx/>
                <a:latin typeface="Calibri" panose="020F0502020204030204"/>
                <a:ea typeface="+mn-ea"/>
                <a:cs typeface="+mn-cs"/>
              </a:rPr>
              <a:t>40 measures</a:t>
            </a:r>
          </a:p>
        </p:txBody>
      </p:sp>
      <p:sp>
        <p:nvSpPr>
          <p:cNvPr id="33" name="QuadreDeText 32"/>
          <p:cNvSpPr txBox="1"/>
          <p:nvPr/>
        </p:nvSpPr>
        <p:spPr>
          <a:xfrm>
            <a:off x="10297217" y="899871"/>
            <a:ext cx="1800016" cy="3693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cap="none" normalizeH="0" baseline="0" noProof="0" dirty="0">
                <a:ln>
                  <a:noFill/>
                </a:ln>
                <a:solidFill>
                  <a:prstClr val="black"/>
                </a:solidFill>
                <a:uLnTx/>
                <a:uFillTx/>
                <a:latin typeface="Calibri" panose="020F0502020204030204"/>
                <a:ea typeface="+mn-ea"/>
                <a:cs typeface="+mn-cs"/>
              </a:rPr>
              <a:t>16 sub-measures</a:t>
            </a:r>
          </a:p>
        </p:txBody>
      </p:sp>
      <p:sp>
        <p:nvSpPr>
          <p:cNvPr id="4" name="Triangle isòsceles 3" title="Imatge decorativa"/>
          <p:cNvSpPr/>
          <p:nvPr/>
        </p:nvSpPr>
        <p:spPr>
          <a:xfrm rot="5400000">
            <a:off x="9169570" y="1684421"/>
            <a:ext cx="301689" cy="250257"/>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4"/>
          <p:cNvSpPr/>
          <p:nvPr/>
        </p:nvSpPr>
        <p:spPr>
          <a:xfrm>
            <a:off x="9453655" y="1660351"/>
            <a:ext cx="2595915" cy="307777"/>
          </a:xfrm>
          <a:prstGeom prst="rect">
            <a:avLst/>
          </a:prstGeom>
        </p:spPr>
        <p:txBody>
          <a:bodyPr wrap="square">
            <a:spAutoFit/>
          </a:bodyPr>
          <a:lstStyle/>
          <a:p>
            <a:pPr marL="0" marR="0" lvl="0" indent="0" algn="just" defTabSz="914400" rtl="0" eaLnBrk="1" fontAlgn="auto" latinLnBrk="0" hangingPunct="1">
              <a:lnSpc>
                <a:spcPct val="100000"/>
              </a:lnSpc>
              <a:spcBef>
                <a:spcPts val="300"/>
              </a:spcBef>
              <a:spcAft>
                <a:spcPts val="300"/>
              </a:spcAft>
              <a:buClrTx/>
              <a:buSzTx/>
              <a:buFontTx/>
              <a:buNone/>
              <a:tabLst/>
              <a:defRPr/>
            </a:pPr>
            <a:r>
              <a:rPr kumimoji="0" lang="en-GB" sz="1400" b="0" i="0" u="none" strike="noStrike" cap="none" normalizeH="0" baseline="0" noProof="0">
                <a:ln>
                  <a:noFill/>
                </a:ln>
                <a:solidFill>
                  <a:prstClr val="black"/>
                </a:solidFill>
                <a:uLnTx/>
                <a:uFillTx/>
                <a:latin typeface="Calibri" panose="020F0502020204030204"/>
                <a:ea typeface="+mn-ea"/>
                <a:cs typeface="+mn-cs"/>
              </a:rPr>
              <a:t>Democratic transformation</a:t>
            </a:r>
          </a:p>
        </p:txBody>
      </p:sp>
      <p:pic>
        <p:nvPicPr>
          <p:cNvPr id="6" name="Imatge 5" title="Imatge decorativa"/>
          <p:cNvPicPr>
            <a:picLocks noChangeAspect="1"/>
          </p:cNvPicPr>
          <p:nvPr/>
        </p:nvPicPr>
        <p:blipFill>
          <a:blip r:embed="rId2"/>
          <a:stretch>
            <a:fillRect/>
          </a:stretch>
        </p:blipFill>
        <p:spPr>
          <a:xfrm>
            <a:off x="10897253" y="2047220"/>
            <a:ext cx="373457" cy="373022"/>
          </a:xfrm>
          <a:prstGeom prst="rect">
            <a:avLst/>
          </a:prstGeom>
        </p:spPr>
      </p:pic>
      <p:sp>
        <p:nvSpPr>
          <p:cNvPr id="21" name="QuadreDeText 20"/>
          <p:cNvSpPr txBox="1"/>
          <p:nvPr/>
        </p:nvSpPr>
        <p:spPr>
          <a:xfrm>
            <a:off x="8430628" y="3177766"/>
            <a:ext cx="3352940" cy="2185214"/>
          </a:xfrm>
          <a:prstGeom prst="rect">
            <a:avLst/>
          </a:prstGeom>
          <a:noFill/>
        </p:spPr>
        <p:txBody>
          <a:bodyPr wrap="square" lIns="91440" tIns="45720" rIns="91440" bIns="45720" rtlCol="0" anchor="t">
            <a:spAutoFit/>
          </a:bodyPr>
          <a:lstStyle/>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i="0" u="none" strike="noStrike" cap="none" normalizeH="0" baseline="0" noProof="0">
                <a:ln>
                  <a:noFill/>
                </a:ln>
                <a:solidFill>
                  <a:prstClr val="black"/>
                </a:solidFill>
                <a:uLnTx/>
                <a:uFillTx/>
                <a:latin typeface="Calibri" panose="020F0502020204030204"/>
                <a:ea typeface="+mn-ea"/>
                <a:cs typeface="+mn-cs"/>
              </a:rPr>
              <a:t>Approval and deployment of the </a:t>
            </a:r>
            <a:r>
              <a:rPr kumimoji="0" lang="en-GB" sz="1100" b="1" i="0" u="none" strike="noStrike" cap="none" normalizeH="0" baseline="0" noProof="0">
                <a:ln>
                  <a:noFill/>
                </a:ln>
                <a:solidFill>
                  <a:prstClr val="black"/>
                </a:solidFill>
                <a:uLnTx/>
                <a:uFillTx/>
                <a:latin typeface="Calibri" panose="020F0502020204030204"/>
                <a:ea typeface="+mn-ea"/>
                <a:cs typeface="+mn-cs"/>
              </a:rPr>
              <a:t>2021-2023 Road Safety Plan</a:t>
            </a:r>
            <a:r>
              <a:rPr kumimoji="0" lang="en-GB" sz="1100" i="0" u="none" strike="noStrike" cap="none" normalizeH="0" baseline="0" noProof="0">
                <a:ln>
                  <a:noFill/>
                </a:ln>
                <a:solidFill>
                  <a:prstClr val="black"/>
                </a:solidFill>
                <a:uLnTx/>
                <a:uFillTx/>
                <a:latin typeface="Calibri" panose="020F0502020204030204"/>
                <a:ea typeface="+mn-ea"/>
                <a:cs typeface="+mn-cs"/>
              </a:rPr>
              <a:t> </a:t>
            </a:r>
            <a:r>
              <a:rPr kumimoji="0" lang="en-GB" sz="1100" b="1" i="0" u="none" strike="noStrike" cap="none" normalizeH="0" baseline="0" noProof="0">
                <a:ln>
                  <a:noFill/>
                </a:ln>
                <a:solidFill>
                  <a:prstClr val="black"/>
                </a:solidFill>
                <a:uLnTx/>
                <a:uFillTx/>
                <a:latin typeface="Calibri" panose="020F0502020204030204"/>
                <a:ea typeface="+mn-ea"/>
                <a:cs typeface="+mn-cs"/>
              </a:rPr>
              <a:t>in accordance with the National Pact for safe and sustainable mobility</a:t>
            </a:r>
            <a:r>
              <a:rPr kumimoji="0" lang="en-GB" sz="1100" i="0" u="none" strike="noStrike" cap="none" normalizeH="0" baseline="0" noProof="0">
                <a:ln>
                  <a:noFill/>
                </a:ln>
                <a:solidFill>
                  <a:prstClr val="black"/>
                </a:solidFill>
                <a:uLnTx/>
                <a:uFillTx/>
                <a:latin typeface="Calibri" panose="020F0502020204030204"/>
                <a:ea typeface="+mn-ea"/>
                <a:cs typeface="+mn-cs"/>
              </a:rPr>
              <a:t>, achieving a 15% reduction in fatalities by 2023.</a:t>
            </a:r>
            <a:r>
              <a:rPr kumimoji="0" lang="en-GB" sz="1100" b="0" i="0" u="none" strike="noStrike" cap="none" normalizeH="0" baseline="0" noProof="0">
                <a:ln>
                  <a:noFill/>
                </a:ln>
                <a:solidFill>
                  <a:prstClr val="black"/>
                </a:solidFill>
                <a:uLnTx/>
                <a:uFillTx/>
                <a:latin typeface="Calibri" panose="020F0502020204030204"/>
                <a:ea typeface="+mn-ea"/>
                <a:cs typeface="+mn-cs"/>
              </a:rPr>
              <a:t> </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b="0" i="0" u="none" strike="noStrike" cap="none" normalizeH="0" baseline="0" noProof="0">
                <a:ln>
                  <a:noFill/>
                </a:ln>
                <a:solidFill>
                  <a:prstClr val="black"/>
                </a:solidFill>
                <a:uLnTx/>
                <a:uFillTx/>
                <a:latin typeface="Calibri" panose="020F0502020204030204"/>
                <a:ea typeface="+mn-ea"/>
                <a:cs typeface="+mn-cs"/>
              </a:rPr>
              <a:t>Expand public services to the victims of traffic accidents, collaborating in providing assistance to victims of very serious injuries. </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kumimoji="0" lang="en-GB" sz="1100" i="0" u="none" strike="noStrike" cap="none" normalizeH="0" baseline="0" noProof="0">
                <a:ln>
                  <a:noFill/>
                </a:ln>
                <a:solidFill>
                  <a:prstClr val="black"/>
                </a:solidFill>
                <a:uLnTx/>
                <a:uFillTx/>
                <a:latin typeface="Calibri" panose="020F0502020204030204"/>
                <a:ea typeface="+mn-ea"/>
                <a:cs typeface="+mn-cs"/>
              </a:rPr>
              <a:t>Promote </a:t>
            </a:r>
            <a:r>
              <a:rPr kumimoji="0" lang="en-GB" sz="1100" b="1" i="0" u="none" strike="noStrike" cap="none" normalizeH="0" baseline="0" noProof="0">
                <a:ln>
                  <a:noFill/>
                </a:ln>
                <a:solidFill>
                  <a:prstClr val="black"/>
                </a:solidFill>
                <a:uLnTx/>
                <a:uFillTx/>
                <a:latin typeface="Calibri" panose="020F0502020204030204"/>
                <a:ea typeface="+mn-ea"/>
                <a:cs typeface="+mn-cs"/>
              </a:rPr>
              <a:t>smart and connected mobility</a:t>
            </a:r>
            <a:r>
              <a:rPr kumimoji="0" lang="en-GB" sz="1100" i="0" u="none" strike="noStrike" cap="none" normalizeH="0" baseline="0" noProof="0">
                <a:ln>
                  <a:noFill/>
                </a:ln>
                <a:solidFill>
                  <a:prstClr val="black"/>
                </a:solidFill>
                <a:uLnTx/>
                <a:uFillTx/>
                <a:latin typeface="Calibri" panose="020F0502020204030204"/>
                <a:ea typeface="+mn-ea"/>
                <a:cs typeface="+mn-cs"/>
              </a:rPr>
              <a:t> solutions by incorporating new information technology systems into the territory.</a:t>
            </a:r>
            <a:r>
              <a:rPr kumimoji="0" lang="en-GB" sz="1100" b="0" i="0" u="none" strike="noStrike" cap="none" normalizeH="0" baseline="0" noProof="0">
                <a:ln>
                  <a:noFill/>
                </a:ln>
                <a:solidFill>
                  <a:prstClr val="black"/>
                </a:solidFill>
                <a:uLnTx/>
                <a:uFillTx/>
                <a:latin typeface="Calibri" panose="020F0502020204030204"/>
                <a:ea typeface="+mn-ea"/>
                <a:cs typeface="+mn-cs"/>
              </a:rPr>
              <a:t> </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endParaRPr kumimoji="0" lang="ca-ES"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7" name="Imatge 6" title="Imatge decorativa"/>
          <p:cNvPicPr>
            <a:picLocks noChangeAspect="1"/>
          </p:cNvPicPr>
          <p:nvPr/>
        </p:nvPicPr>
        <p:blipFill>
          <a:blip r:embed="rId3"/>
          <a:stretch>
            <a:fillRect/>
          </a:stretch>
        </p:blipFill>
        <p:spPr>
          <a:xfrm>
            <a:off x="11289710" y="2045366"/>
            <a:ext cx="346189" cy="374876"/>
          </a:xfrm>
          <a:prstGeom prst="rect">
            <a:avLst/>
          </a:prstGeom>
        </p:spPr>
      </p:pic>
      <p:pic>
        <p:nvPicPr>
          <p:cNvPr id="8" name="Imatge 7" title="Imatge decorativa"/>
          <p:cNvPicPr>
            <a:picLocks noChangeAspect="1"/>
          </p:cNvPicPr>
          <p:nvPr/>
        </p:nvPicPr>
        <p:blipFill>
          <a:blip r:embed="rId4"/>
          <a:stretch>
            <a:fillRect/>
          </a:stretch>
        </p:blipFill>
        <p:spPr>
          <a:xfrm>
            <a:off x="11663691" y="2045366"/>
            <a:ext cx="342131" cy="379341"/>
          </a:xfrm>
          <a:prstGeom prst="rect">
            <a:avLst/>
          </a:prstGeom>
        </p:spPr>
      </p:pic>
      <p:sp>
        <p:nvSpPr>
          <p:cNvPr id="9" name="Títol 8"/>
          <p:cNvSpPr>
            <a:spLocks noGrp="1"/>
          </p:cNvSpPr>
          <p:nvPr>
            <p:ph type="ctrTitle"/>
          </p:nvPr>
        </p:nvSpPr>
        <p:spPr>
          <a:xfrm>
            <a:off x="0" y="6858000"/>
            <a:ext cx="9144000" cy="351485"/>
          </a:xfrm>
        </p:spPr>
        <p:txBody>
          <a:bodyPr>
            <a:normAutofit/>
          </a:bodyPr>
          <a:lstStyle/>
          <a:p>
            <a:pPr algn="l"/>
            <a:r>
              <a:rPr lang="en-GB" sz="1200" dirty="0"/>
              <a:t>Security and emergencies</a:t>
            </a:r>
          </a:p>
        </p:txBody>
      </p:sp>
    </p:spTree>
    <p:extLst>
      <p:ext uri="{BB962C8B-B14F-4D97-AF65-F5344CB8AC3E}">
        <p14:creationId xmlns:p14="http://schemas.microsoft.com/office/powerpoint/2010/main" val="3922909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title="Imatge decorativa"/>
          <p:cNvSpPr/>
          <p:nvPr/>
        </p:nvSpPr>
        <p:spPr>
          <a:xfrm>
            <a:off x="1048558" y="2671020"/>
            <a:ext cx="11001012" cy="391441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a-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a-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QuadreDeText 33"/>
          <p:cNvSpPr txBox="1"/>
          <p:nvPr/>
        </p:nvSpPr>
        <p:spPr>
          <a:xfrm>
            <a:off x="1146960" y="987062"/>
            <a:ext cx="7429785" cy="1323439"/>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AutoNum type="arabicPeriod"/>
              <a:defRPr/>
            </a:pPr>
            <a:r>
              <a:rPr lang="en-GB" sz="1200">
                <a:ea typeface="+mn-lt"/>
                <a:cs typeface="+mn-lt"/>
              </a:rPr>
              <a:t>Consolidate Catalonia’s foreign actions</a:t>
            </a:r>
          </a:p>
          <a:p>
            <a:pPr marL="342900" indent="-342900">
              <a:spcBef>
                <a:spcPts val="300"/>
              </a:spcBef>
              <a:spcAft>
                <a:spcPts val="300"/>
              </a:spcAft>
              <a:buAutoNum type="arabicPeriod"/>
              <a:defRPr/>
            </a:pPr>
            <a:r>
              <a:rPr lang="en-GB" sz="1200">
                <a:latin typeface="Calibri"/>
                <a:ea typeface="+mn-lt"/>
                <a:cs typeface="Arial"/>
              </a:rPr>
              <a:t>Building a shared future with the European Union and the Mediterranean</a:t>
            </a:r>
          </a:p>
          <a:p>
            <a:pPr marL="342900" indent="-342900">
              <a:spcBef>
                <a:spcPts val="300"/>
              </a:spcBef>
              <a:spcAft>
                <a:spcPts val="300"/>
              </a:spcAft>
              <a:buAutoNum type="arabicPeriod"/>
              <a:defRPr/>
            </a:pPr>
            <a:r>
              <a:rPr lang="en-GB" sz="1200">
                <a:latin typeface="Calibri"/>
                <a:cs typeface="Arial"/>
              </a:rPr>
              <a:t>Contribute to global development and the promotion of peace and human rights</a:t>
            </a:r>
          </a:p>
          <a:p>
            <a:pPr marL="342900" indent="-342900">
              <a:spcBef>
                <a:spcPts val="300"/>
              </a:spcBef>
              <a:spcAft>
                <a:spcPts val="300"/>
              </a:spcAft>
              <a:buAutoNum type="arabicPeriod"/>
              <a:defRPr/>
            </a:pPr>
            <a:r>
              <a:rPr lang="en-GB" sz="1200">
                <a:latin typeface="Calibri"/>
                <a:cs typeface="Arial"/>
              </a:rPr>
              <a:t>Strengthen two-way relations with Catalans abroad.</a:t>
            </a:r>
          </a:p>
          <a:p>
            <a:pPr marL="342900" indent="-342900">
              <a:spcBef>
                <a:spcPts val="300"/>
              </a:spcBef>
              <a:spcAft>
                <a:spcPts val="300"/>
              </a:spcAft>
              <a:buAutoNum type="arabicPeriod"/>
              <a:defRPr/>
            </a:pPr>
            <a:endParaRPr lang="ca-ES" sz="1200" dirty="0">
              <a:latin typeface="Calibri"/>
              <a:cs typeface="Arial"/>
            </a:endParaRPr>
          </a:p>
        </p:txBody>
      </p:sp>
      <p:sp>
        <p:nvSpPr>
          <p:cNvPr id="11" name="QuadreDeText 10"/>
          <p:cNvSpPr txBox="1"/>
          <p:nvPr/>
        </p:nvSpPr>
        <p:spPr>
          <a:xfrm>
            <a:off x="1349699" y="2754983"/>
            <a:ext cx="455333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noProof="0">
                <a:ln>
                  <a:noFill/>
                </a:ln>
                <a:solidFill>
                  <a:prstClr val="black"/>
                </a:solidFill>
                <a:uLnTx/>
                <a:uFillTx/>
                <a:latin typeface="Calibri" panose="020F0502020204030204"/>
                <a:ea typeface="+mn-ea"/>
                <a:cs typeface="+mn-cs"/>
              </a:rPr>
              <a:t>Emblematic Actions</a:t>
            </a:r>
          </a:p>
        </p:txBody>
      </p:sp>
      <p:cxnSp>
        <p:nvCxnSpPr>
          <p:cNvPr id="3" name="Connector recte 2" title="Imatge decorativa"/>
          <p:cNvCxnSpPr/>
          <p:nvPr/>
        </p:nvCxnSpPr>
        <p:spPr>
          <a:xfrm>
            <a:off x="1188720" y="3119344"/>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cap="none" normalizeH="0" baseline="0" noProof="0" dirty="0">
                <a:ln>
                  <a:noFill/>
                </a:ln>
                <a:solidFill>
                  <a:prstClr val="white"/>
                </a:solidFill>
                <a:uLnTx/>
                <a:uFillTx/>
                <a:latin typeface="Arial" panose="020B0604020202020204" pitchFamily="34" charset="0"/>
                <a:ea typeface="+mn-ea"/>
                <a:cs typeface="Arial" panose="020B0604020202020204" pitchFamily="34" charset="0"/>
              </a:rPr>
              <a:t>Axis 1.</a:t>
            </a:r>
            <a:r>
              <a:rPr kumimoji="0" lang="en-GB" sz="1050" b="0" i="0" u="none" strike="noStrike" cap="none" normalizeH="0" baseline="0" noProof="0" dirty="0">
                <a:ln>
                  <a:noFill/>
                </a:ln>
                <a:solidFill>
                  <a:prstClr val="white"/>
                </a:solidFill>
                <a:uLnTx/>
                <a:uFillTx/>
                <a:latin typeface="Arial" panose="020B0604020202020204" pitchFamily="34" charset="0"/>
                <a:ea typeface="+mn-ea"/>
                <a:cs typeface="Arial" panose="020B0604020202020204" pitchFamily="34" charset="0"/>
              </a:rPr>
              <a:t> </a:t>
            </a:r>
            <a:r>
              <a:rPr kumimoji="0" lang="en-GB" sz="1050" b="1" i="0" u="none" strike="noStrike" cap="none" normalizeH="0" baseline="0" noProof="0" dirty="0">
                <a:ln>
                  <a:noFill/>
                </a:ln>
                <a:solidFill>
                  <a:prstClr val="white"/>
                </a:solidFill>
                <a:uLnTx/>
                <a:uFillTx/>
                <a:latin typeface="Arial" panose="020B0604020202020204" pitchFamily="34" charset="0"/>
                <a:ea typeface="+mn-ea"/>
                <a:cs typeface="Arial" panose="020B0604020202020204" pitchFamily="34" charset="0"/>
              </a:rPr>
              <a:t>For a just country, with good government acting as a democratic example for the world</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lIns="91440" tIns="45720" rIns="91440" bIns="45720" rtlCol="0" anchor="t">
            <a:spAutoFit/>
          </a:bodyPr>
          <a:lstStyle/>
          <a:p>
            <a:pPr>
              <a:defRPr/>
            </a:pPr>
            <a:r>
              <a:rPr lang="en-GB" sz="1050" b="1">
                <a:solidFill>
                  <a:schemeClr val="bg1"/>
                </a:solidFill>
                <a:latin typeface="Arial"/>
                <a:cs typeface="Arial"/>
              </a:rPr>
              <a:t>Foreign action area</a:t>
            </a:r>
          </a:p>
        </p:txBody>
      </p:sp>
      <p:sp>
        <p:nvSpPr>
          <p:cNvPr id="22" name="QuadreDeText 21"/>
          <p:cNvSpPr txBox="1"/>
          <p:nvPr/>
        </p:nvSpPr>
        <p:spPr>
          <a:xfrm>
            <a:off x="1147636" y="603874"/>
            <a:ext cx="455333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noProof="0">
                <a:ln>
                  <a:noFill/>
                </a:ln>
                <a:solidFill>
                  <a:prstClr val="black"/>
                </a:solidFill>
                <a:uLnTx/>
                <a:uFillTx/>
                <a:latin typeface="Calibri" panose="020F0502020204030204"/>
                <a:ea typeface="+mn-ea"/>
                <a:cs typeface="+mn-cs"/>
              </a:rPr>
              <a:t>Objectives</a:t>
            </a:r>
          </a:p>
        </p:txBody>
      </p:sp>
      <p:cxnSp>
        <p:nvCxnSpPr>
          <p:cNvPr id="24" name="Connector recte 23" title="Imatge decorativa"/>
          <p:cNvCxnSpPr/>
          <p:nvPr/>
        </p:nvCxnSpPr>
        <p:spPr>
          <a:xfrm>
            <a:off x="1196745" y="95205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951593" y="2163319"/>
            <a:ext cx="238696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noProof="0" dirty="0">
                <a:ln>
                  <a:noFill/>
                </a:ln>
                <a:solidFill>
                  <a:prstClr val="black"/>
                </a:solidFill>
                <a:uLnTx/>
                <a:uFillTx/>
                <a:latin typeface="Calibri" panose="020F0502020204030204"/>
                <a:ea typeface="+mn-ea"/>
                <a:cs typeface="+mn-cs"/>
              </a:rPr>
              <a:t>Contribution to the SDGs</a:t>
            </a:r>
          </a:p>
        </p:txBody>
      </p:sp>
      <p:cxnSp>
        <p:nvCxnSpPr>
          <p:cNvPr id="41" name="Connector recte 40" title="Imatge decorativa"/>
          <p:cNvCxnSpPr/>
          <p:nvPr/>
        </p:nvCxnSpPr>
        <p:spPr>
          <a:xfrm>
            <a:off x="9079098" y="2520960"/>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35464" y="907902"/>
            <a:ext cx="1610680" cy="4001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latin typeface="Calibri" panose="020F0502020204030204"/>
                <a:ea typeface="+mn-ea"/>
                <a:cs typeface="+mn-cs"/>
              </a:rPr>
              <a:t>15 measures</a:t>
            </a:r>
          </a:p>
        </p:txBody>
      </p:sp>
      <p:sp>
        <p:nvSpPr>
          <p:cNvPr id="33" name="QuadreDeText 32"/>
          <p:cNvSpPr txBox="1"/>
          <p:nvPr/>
        </p:nvSpPr>
        <p:spPr>
          <a:xfrm>
            <a:off x="10325353" y="899871"/>
            <a:ext cx="1822807" cy="3693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latin typeface="Calibri" panose="020F0502020204030204"/>
                <a:ea typeface="+mn-ea"/>
                <a:cs typeface="+mn-cs"/>
              </a:rPr>
              <a:t>42 sub-measures</a:t>
            </a:r>
          </a:p>
        </p:txBody>
      </p:sp>
      <p:sp>
        <p:nvSpPr>
          <p:cNvPr id="4" name="Triangle isòsceles 3" title="Imatge decorativa"/>
          <p:cNvSpPr/>
          <p:nvPr/>
        </p:nvSpPr>
        <p:spPr>
          <a:xfrm rot="5400000">
            <a:off x="9169570" y="1684421"/>
            <a:ext cx="301689" cy="250257"/>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ca-ES"/>
          </a:p>
        </p:txBody>
      </p:sp>
      <p:sp>
        <p:nvSpPr>
          <p:cNvPr id="5" name="Rectangle 4"/>
          <p:cNvSpPr/>
          <p:nvPr/>
        </p:nvSpPr>
        <p:spPr>
          <a:xfrm>
            <a:off x="9453655" y="1660351"/>
            <a:ext cx="2595915" cy="307777"/>
          </a:xfrm>
          <a:prstGeom prst="rect">
            <a:avLst/>
          </a:prstGeom>
        </p:spPr>
        <p:txBody>
          <a:bodyPr wrap="square">
            <a:spAutoFit/>
          </a:bodyPr>
          <a:lstStyle/>
          <a:p>
            <a:pPr marL="0" marR="0" lvl="0" indent="0" algn="just" defTabSz="914400" rtl="0" eaLnBrk="1" fontAlgn="auto" latinLnBrk="0" hangingPunct="1">
              <a:lnSpc>
                <a:spcPct val="100000"/>
              </a:lnSpc>
              <a:spcBef>
                <a:spcPts val="300"/>
              </a:spcBef>
              <a:spcAft>
                <a:spcPts val="300"/>
              </a:spcAft>
              <a:buClrTx/>
              <a:buSzTx/>
              <a:buFontTx/>
              <a:buNone/>
              <a:tabLst/>
              <a:defRPr/>
            </a:pPr>
            <a:r>
              <a:rPr kumimoji="0" lang="en-GB" sz="1400" b="0" i="0" u="none" strike="noStrike" cap="none" normalizeH="0" baseline="0" noProof="0">
                <a:ln>
                  <a:noFill/>
                </a:ln>
                <a:solidFill>
                  <a:prstClr val="black"/>
                </a:solidFill>
                <a:uLnTx/>
                <a:uFillTx/>
                <a:latin typeface="Calibri" panose="020F0502020204030204"/>
                <a:ea typeface="+mn-ea"/>
                <a:cs typeface="+mn-cs"/>
              </a:rPr>
              <a:t>Democratic transformation</a:t>
            </a:r>
          </a:p>
        </p:txBody>
      </p:sp>
      <p:pic>
        <p:nvPicPr>
          <p:cNvPr id="6" name="Imatge 5" title="Imatge decorativa"/>
          <p:cNvPicPr>
            <a:picLocks noChangeAspect="1"/>
          </p:cNvPicPr>
          <p:nvPr/>
        </p:nvPicPr>
        <p:blipFill>
          <a:blip r:embed="rId2"/>
          <a:stretch>
            <a:fillRect/>
          </a:stretch>
        </p:blipFill>
        <p:spPr>
          <a:xfrm>
            <a:off x="11169817" y="2064804"/>
            <a:ext cx="373457" cy="373022"/>
          </a:xfrm>
          <a:prstGeom prst="rect">
            <a:avLst/>
          </a:prstGeom>
        </p:spPr>
      </p:pic>
      <p:sp>
        <p:nvSpPr>
          <p:cNvPr id="21" name="QuadreDeText 20"/>
          <p:cNvSpPr txBox="1"/>
          <p:nvPr/>
        </p:nvSpPr>
        <p:spPr>
          <a:xfrm>
            <a:off x="8430628" y="3177766"/>
            <a:ext cx="3352940" cy="201593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defRPr/>
            </a:pPr>
            <a:r>
              <a:rPr lang="en-GB" sz="1100" b="1">
                <a:ea typeface="+mn-lt"/>
                <a:cs typeface="+mn-lt"/>
              </a:rPr>
              <a:t>Improve the catalogue of services provided to the Catalan community</a:t>
            </a:r>
            <a:r>
              <a:rPr lang="en-GB" sz="1100">
                <a:ea typeface="+mn-lt"/>
                <a:cs typeface="+mn-lt"/>
              </a:rPr>
              <a:t>, organised and unorganised and available to civil society organizations.</a:t>
            </a:r>
          </a:p>
          <a:p>
            <a:pPr marL="171450" indent="-171450" algn="just">
              <a:spcBef>
                <a:spcPts val="300"/>
              </a:spcBef>
              <a:spcAft>
                <a:spcPts val="300"/>
              </a:spcAft>
              <a:buFont typeface="Wingdings" panose="05000000000000000000" pitchFamily="2" charset="2"/>
              <a:buChar char="§"/>
              <a:defRPr/>
            </a:pPr>
            <a:r>
              <a:rPr lang="en-GB" sz="1100" b="1">
                <a:ea typeface="+mn-lt"/>
                <a:cs typeface="+mn-lt"/>
              </a:rPr>
              <a:t>Recognition and promotion of virtual Catalan communities.</a:t>
            </a:r>
          </a:p>
          <a:p>
            <a:pPr marL="171450" indent="-171450" algn="just">
              <a:spcBef>
                <a:spcPts val="300"/>
              </a:spcBef>
              <a:spcAft>
                <a:spcPts val="300"/>
              </a:spcAft>
              <a:buFont typeface="Wingdings" panose="05000000000000000000" pitchFamily="2" charset="2"/>
              <a:buChar char="§"/>
              <a:defRPr/>
            </a:pPr>
            <a:r>
              <a:rPr lang="en-GB" sz="1100" b="1">
                <a:ea typeface="+mn-lt"/>
                <a:cs typeface="+mn-lt"/>
              </a:rPr>
              <a:t>Promote the vaccination against COVID-19</a:t>
            </a:r>
            <a:r>
              <a:rPr lang="en-GB" sz="1100">
                <a:ea typeface="+mn-lt"/>
                <a:cs typeface="+mn-lt"/>
              </a:rPr>
              <a:t> of Catalans who live in countries where it has not yet been possible and those who come to Catalonia.</a:t>
            </a:r>
          </a:p>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endParaRPr kumimoji="0" lang="ca-E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Imatge 11" title="Imatge decorativa">
            <a:extLst>
              <a:ext uri="{FF2B5EF4-FFF2-40B4-BE49-F238E27FC236}">
                <a16:creationId xmlns:a16="http://schemas.microsoft.com/office/drawing/2014/main" id="{2CDACD97-56BC-4908-B26C-0EE58582AC4B}"/>
              </a:ext>
            </a:extLst>
          </p:cNvPr>
          <p:cNvPicPr>
            <a:picLocks noChangeAspect="1"/>
          </p:cNvPicPr>
          <p:nvPr/>
        </p:nvPicPr>
        <p:blipFill>
          <a:blip r:embed="rId3"/>
          <a:stretch>
            <a:fillRect/>
          </a:stretch>
        </p:blipFill>
        <p:spPr>
          <a:xfrm>
            <a:off x="11565809" y="2053892"/>
            <a:ext cx="390525" cy="390525"/>
          </a:xfrm>
          <a:prstGeom prst="rect">
            <a:avLst/>
          </a:prstGeom>
        </p:spPr>
      </p:pic>
      <p:sp>
        <p:nvSpPr>
          <p:cNvPr id="26" name="QuadreDeText 25"/>
          <p:cNvSpPr txBox="1"/>
          <p:nvPr/>
        </p:nvSpPr>
        <p:spPr>
          <a:xfrm>
            <a:off x="4754329" y="3169534"/>
            <a:ext cx="3600000" cy="3108543"/>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defRPr/>
            </a:pPr>
            <a:r>
              <a:rPr lang="en-GB" sz="1100">
                <a:ea typeface="+mn-lt"/>
                <a:cs typeface="+mn-lt"/>
              </a:rPr>
              <a:t>Approval of a new </a:t>
            </a:r>
            <a:r>
              <a:rPr lang="en-GB" sz="1100" b="1">
                <a:ea typeface="+mn-lt"/>
                <a:cs typeface="+mn-lt"/>
              </a:rPr>
              <a:t>Master Plan for Development Cooperation (2023-26),</a:t>
            </a:r>
            <a:r>
              <a:rPr lang="en-GB" sz="1100">
                <a:ea typeface="+mn-lt"/>
                <a:cs typeface="+mn-lt"/>
              </a:rPr>
              <a:t> drawn up with broad participation, which includes the new strategic bets. </a:t>
            </a:r>
          </a:p>
          <a:p>
            <a:pPr marL="171450" indent="-171450" algn="just">
              <a:spcBef>
                <a:spcPts val="300"/>
              </a:spcBef>
              <a:spcAft>
                <a:spcPts val="300"/>
              </a:spcAft>
              <a:buFont typeface="Wingdings" panose="05000000000000000000" pitchFamily="2" charset="2"/>
              <a:buChar char="§"/>
              <a:defRPr/>
            </a:pPr>
            <a:r>
              <a:rPr lang="en-GB" sz="1100">
                <a:solidFill>
                  <a:prstClr val="black"/>
                </a:solidFill>
                <a:latin typeface="Calibri" panose="020F0502020204030204"/>
              </a:rPr>
              <a:t>Promote </a:t>
            </a:r>
            <a:r>
              <a:rPr lang="en-GB" sz="1100" b="1">
                <a:solidFill>
                  <a:prstClr val="black"/>
                </a:solidFill>
                <a:latin typeface="Calibri" panose="020F0502020204030204"/>
              </a:rPr>
              <a:t>cooperation with the third sector and the private sector, through guarantees with ethical banking.</a:t>
            </a:r>
          </a:p>
          <a:p>
            <a:pPr marL="171450" indent="-171450" algn="just">
              <a:spcBef>
                <a:spcPts val="300"/>
              </a:spcBef>
              <a:spcAft>
                <a:spcPts val="300"/>
              </a:spcAft>
              <a:buFont typeface="Wingdings" panose="05000000000000000000" pitchFamily="2" charset="2"/>
              <a:buChar char="§"/>
              <a:defRPr/>
            </a:pPr>
            <a:r>
              <a:rPr lang="en-GB" sz="1100">
                <a:ea typeface="+mn-lt"/>
                <a:cs typeface="+mn-lt"/>
              </a:rPr>
              <a:t>Strengthening the </a:t>
            </a:r>
            <a:r>
              <a:rPr lang="en-GB" sz="1100" b="1">
                <a:ea typeface="+mn-lt"/>
                <a:cs typeface="+mn-lt"/>
              </a:rPr>
              <a:t>Coordination with Local Agencies Commission,</a:t>
            </a:r>
            <a:r>
              <a:rPr lang="en-GB" sz="1100">
                <a:ea typeface="+mn-lt"/>
                <a:cs typeface="+mn-lt"/>
              </a:rPr>
              <a:t> improving the representation of municipal cooperation and implementing a multi-year Work Plan (2021-2024).</a:t>
            </a:r>
          </a:p>
          <a:p>
            <a:pPr marL="171450" indent="-171450" algn="just">
              <a:spcBef>
                <a:spcPts val="300"/>
              </a:spcBef>
              <a:spcAft>
                <a:spcPts val="300"/>
              </a:spcAft>
              <a:buFont typeface="Wingdings" panose="05000000000000000000" pitchFamily="2" charset="2"/>
              <a:buChar char="§"/>
              <a:defRPr/>
            </a:pPr>
            <a:r>
              <a:rPr lang="en-GB" sz="1100">
                <a:ea typeface="+mn-lt"/>
                <a:cs typeface="+mn-lt"/>
              </a:rPr>
              <a:t>Creation and deployment of the </a:t>
            </a:r>
            <a:r>
              <a:rPr lang="en-GB" sz="1100" b="1">
                <a:ea typeface="+mn-lt"/>
                <a:cs typeface="+mn-lt"/>
              </a:rPr>
              <a:t>Foreign Catalonia Council</a:t>
            </a:r>
            <a:r>
              <a:rPr lang="en-GB" sz="1100">
                <a:ea typeface="+mn-lt"/>
                <a:cs typeface="+mn-lt"/>
              </a:rPr>
              <a:t> as an advisory body for the external consultation and participation of Catalans living abroad in the development of public policies.</a:t>
            </a:r>
          </a:p>
          <a:p>
            <a:pPr marR="0" lvl="0" algn="just" defTabSz="914400">
              <a:lnSpc>
                <a:spcPct val="100000"/>
              </a:lnSpc>
              <a:spcBef>
                <a:spcPts val="300"/>
              </a:spcBef>
              <a:spcAft>
                <a:spcPts val="300"/>
              </a:spcAft>
              <a:buClrTx/>
              <a:buSzTx/>
              <a:tabLst/>
              <a:defRPr/>
            </a:pPr>
            <a:endParaRPr lang="ca-ES" sz="1100" dirty="0">
              <a:cs typeface="Calibri"/>
            </a:endParaRPr>
          </a:p>
        </p:txBody>
      </p:sp>
      <p:cxnSp>
        <p:nvCxnSpPr>
          <p:cNvPr id="27" name="Connector recte 26" title="Imatge decorativa"/>
          <p:cNvCxnSpPr/>
          <p:nvPr/>
        </p:nvCxnSpPr>
        <p:spPr>
          <a:xfrm>
            <a:off x="1188720" y="3119344"/>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8" name="QuadreDeText 27"/>
          <p:cNvSpPr txBox="1"/>
          <p:nvPr/>
        </p:nvSpPr>
        <p:spPr>
          <a:xfrm>
            <a:off x="1219060" y="3189958"/>
            <a:ext cx="3352940" cy="293926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defRPr/>
            </a:pPr>
            <a:r>
              <a:rPr lang="en-GB" sz="1100">
                <a:solidFill>
                  <a:prstClr val="black"/>
                </a:solidFill>
                <a:latin typeface="Calibri" panose="020F0502020204030204"/>
              </a:rPr>
              <a:t>Approval of the Government’s </a:t>
            </a:r>
            <a:r>
              <a:rPr lang="en-GB" sz="1100" b="1">
                <a:solidFill>
                  <a:prstClr val="black"/>
                </a:solidFill>
                <a:latin typeface="Calibri" panose="020F0502020204030204"/>
              </a:rPr>
              <a:t>new Strategic Plan for Foreign Action and the EU 2023-2026</a:t>
            </a:r>
            <a:r>
              <a:rPr lang="en-GB" sz="1100">
                <a:solidFill>
                  <a:prstClr val="black"/>
                </a:solidFill>
                <a:latin typeface="Calibri" panose="020F0502020204030204"/>
              </a:rPr>
              <a:t>.</a:t>
            </a:r>
          </a:p>
          <a:p>
            <a:pPr marL="171450" indent="-171450" algn="just">
              <a:spcBef>
                <a:spcPts val="300"/>
              </a:spcBef>
              <a:spcAft>
                <a:spcPts val="300"/>
              </a:spcAft>
              <a:buFont typeface="Wingdings" panose="05000000000000000000" pitchFamily="2" charset="2"/>
              <a:buChar char="§"/>
              <a:defRPr/>
            </a:pPr>
            <a:r>
              <a:rPr lang="en-GB" sz="1100">
                <a:ea typeface="+mn-lt"/>
                <a:cs typeface="+mn-lt"/>
              </a:rPr>
              <a:t>Consolidation and </a:t>
            </a:r>
            <a:r>
              <a:rPr lang="en-GB" sz="1100" b="1">
                <a:ea typeface="+mn-lt"/>
                <a:cs typeface="+mn-lt"/>
              </a:rPr>
              <a:t>strengthen the network of delegations abroad and sector offices</a:t>
            </a:r>
            <a:r>
              <a:rPr lang="en-GB" sz="1100">
                <a:ea typeface="+mn-lt"/>
                <a:cs typeface="+mn-lt"/>
              </a:rPr>
              <a:t> as an institutional representation of the Government, to ensure transversal, coordinated and effective foreign action.</a:t>
            </a:r>
          </a:p>
          <a:p>
            <a:pPr marL="171450" indent="-171450" algn="just">
              <a:spcBef>
                <a:spcPts val="300"/>
              </a:spcBef>
              <a:spcAft>
                <a:spcPts val="300"/>
              </a:spcAft>
              <a:buFont typeface="Wingdings" panose="05000000000000000000" pitchFamily="2" charset="2"/>
              <a:buChar char="§"/>
              <a:defRPr/>
            </a:pPr>
            <a:r>
              <a:rPr lang="en-GB" sz="1100" b="1">
                <a:ea typeface="+mn-lt"/>
                <a:cs typeface="+mn-lt"/>
              </a:rPr>
              <a:t>Export of good practices to gain international recognition</a:t>
            </a:r>
            <a:r>
              <a:rPr lang="en-GB" sz="1100">
                <a:ea typeface="+mn-lt"/>
                <a:cs typeface="+mn-lt"/>
              </a:rPr>
              <a:t> in various strategic areas through the deployment of memoranda of understanding.</a:t>
            </a:r>
          </a:p>
          <a:p>
            <a:pPr marL="171450" indent="-171450" algn="just">
              <a:spcBef>
                <a:spcPts val="300"/>
              </a:spcBef>
              <a:spcAft>
                <a:spcPts val="300"/>
              </a:spcAft>
              <a:buFont typeface="Wingdings" panose="05000000000000000000" pitchFamily="2" charset="2"/>
              <a:buChar char="§"/>
              <a:defRPr/>
            </a:pPr>
            <a:r>
              <a:rPr lang="en-GB" sz="1100" b="1">
                <a:ea typeface="+mn-lt"/>
                <a:cs typeface="+mn-lt"/>
              </a:rPr>
              <a:t>Maximize the collection of European funds</a:t>
            </a:r>
            <a:r>
              <a:rPr lang="en-GB" sz="1100">
                <a:ea typeface="+mn-lt"/>
                <a:cs typeface="+mn-lt"/>
              </a:rPr>
              <a:t> available to institutions, entities, companies and the citizens of Catalonia.</a:t>
            </a:r>
          </a:p>
          <a:p>
            <a:pPr marR="0" lvl="0" algn="just" defTabSz="914400">
              <a:lnSpc>
                <a:spcPct val="100000"/>
              </a:lnSpc>
              <a:spcBef>
                <a:spcPts val="300"/>
              </a:spcBef>
              <a:spcAft>
                <a:spcPts val="300"/>
              </a:spcAft>
              <a:buClrTx/>
              <a:buSzTx/>
              <a:tabLst/>
              <a:defRPr/>
            </a:pPr>
            <a:endParaRPr lang="ca-ES" sz="1100" dirty="0">
              <a:cs typeface="Calibri"/>
            </a:endParaRPr>
          </a:p>
        </p:txBody>
      </p:sp>
      <p:sp>
        <p:nvSpPr>
          <p:cNvPr id="2" name="Títol 1"/>
          <p:cNvSpPr>
            <a:spLocks noGrp="1"/>
          </p:cNvSpPr>
          <p:nvPr>
            <p:ph type="ctrTitle"/>
          </p:nvPr>
        </p:nvSpPr>
        <p:spPr>
          <a:xfrm>
            <a:off x="0" y="6858000"/>
            <a:ext cx="9144000" cy="333168"/>
          </a:xfrm>
        </p:spPr>
        <p:txBody>
          <a:bodyPr>
            <a:normAutofit/>
          </a:bodyPr>
          <a:lstStyle/>
          <a:p>
            <a:pPr algn="l"/>
            <a:r>
              <a:rPr lang="en-GB" sz="1200" dirty="0"/>
              <a:t> Foreign Action Area</a:t>
            </a:r>
          </a:p>
        </p:txBody>
      </p:sp>
    </p:spTree>
    <p:extLst>
      <p:ext uri="{BB962C8B-B14F-4D97-AF65-F5344CB8AC3E}">
        <p14:creationId xmlns:p14="http://schemas.microsoft.com/office/powerpoint/2010/main" val="1231613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a-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title="Imatge decorativa"/>
          <p:cNvSpPr/>
          <p:nvPr/>
        </p:nvSpPr>
        <p:spPr>
          <a:xfrm>
            <a:off x="958086" y="2714131"/>
            <a:ext cx="11001012" cy="3910621"/>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a-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QuadreDeText 10"/>
          <p:cNvSpPr txBox="1"/>
          <p:nvPr/>
        </p:nvSpPr>
        <p:spPr>
          <a:xfrm>
            <a:off x="1168486" y="2771165"/>
            <a:ext cx="455333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noProof="0">
                <a:ln>
                  <a:noFill/>
                </a:ln>
                <a:solidFill>
                  <a:prstClr val="black"/>
                </a:solidFill>
                <a:uLnTx/>
                <a:uFillTx/>
                <a:latin typeface="Calibri" panose="020F0502020204030204"/>
                <a:ea typeface="+mn-ea"/>
                <a:cs typeface="+mn-cs"/>
              </a:rPr>
              <a:t>Emblematic Actions</a:t>
            </a:r>
          </a:p>
        </p:txBody>
      </p:sp>
      <p:cxnSp>
        <p:nvCxnSpPr>
          <p:cNvPr id="3" name="Connector recte 2" title="Imatge decorativa"/>
          <p:cNvCxnSpPr/>
          <p:nvPr/>
        </p:nvCxnSpPr>
        <p:spPr>
          <a:xfrm>
            <a:off x="1188720" y="3119344"/>
            <a:ext cx="10584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1146960" y="987062"/>
            <a:ext cx="7429785" cy="1061829"/>
          </a:xfrm>
          <a:prstGeom prst="rect">
            <a:avLst/>
          </a:prstGeom>
          <a:noFill/>
          <a:ln>
            <a:noFill/>
          </a:ln>
        </p:spPr>
        <p:txBody>
          <a:bodyPr wrap="square" lIns="91440" tIns="45720" rIns="91440" bIns="45720" rtlCol="0" anchor="t">
            <a:spAutoFit/>
          </a:bodyPr>
          <a:lstStyle/>
          <a:p>
            <a:pPr marL="342900" marR="0" lvl="0" indent="-342900" algn="l" defTabSz="914400" rtl="0" eaLnBrk="1" fontAlgn="auto" latinLnBrk="0" hangingPunct="1">
              <a:lnSpc>
                <a:spcPct val="100000"/>
              </a:lnSpc>
              <a:spcBef>
                <a:spcPts val="300"/>
              </a:spcBef>
              <a:spcAft>
                <a:spcPts val="300"/>
              </a:spcAft>
              <a:buClrTx/>
              <a:buSzTx/>
              <a:buFontTx/>
              <a:buAutoNum type="arabicPeriod"/>
              <a:tabLst/>
              <a:defRPr/>
            </a:pPr>
            <a:r>
              <a:rPr lang="en-GB" sz="1200">
                <a:latin typeface="Calibri" panose="020F0502020204030204"/>
              </a:rPr>
              <a:t>Strengthen the Catalan educational model</a:t>
            </a:r>
          </a:p>
          <a:p>
            <a:pPr marL="342900" indent="-342900">
              <a:spcBef>
                <a:spcPts val="300"/>
              </a:spcBef>
              <a:spcAft>
                <a:spcPts val="300"/>
              </a:spcAft>
              <a:buFontTx/>
              <a:buAutoNum type="arabicPeriod"/>
              <a:defRPr/>
            </a:pPr>
            <a:r>
              <a:rPr lang="en-GB" sz="1200">
                <a:latin typeface="Calibri" panose="020F0502020204030204"/>
              </a:rPr>
              <a:t>Promote inclusive education and equal opportunities for all students</a:t>
            </a:r>
          </a:p>
          <a:p>
            <a:pPr marL="342900" indent="-342900">
              <a:spcBef>
                <a:spcPts val="300"/>
              </a:spcBef>
              <a:spcAft>
                <a:spcPts val="300"/>
              </a:spcAft>
              <a:buFontTx/>
              <a:buAutoNum type="arabicPeriod"/>
              <a:defRPr/>
            </a:pPr>
            <a:r>
              <a:rPr lang="en-GB" sz="1200">
                <a:latin typeface="Calibri" panose="020F0502020204030204"/>
              </a:rPr>
              <a:t>Promote and consolidate the training and professional qualification model</a:t>
            </a:r>
          </a:p>
          <a:p>
            <a:pPr marL="342900" indent="-342900">
              <a:spcBef>
                <a:spcPts val="300"/>
              </a:spcBef>
              <a:spcAft>
                <a:spcPts val="300"/>
              </a:spcAft>
              <a:buFontTx/>
              <a:buAutoNum type="arabicPeriod"/>
              <a:defRPr/>
            </a:pPr>
            <a:endParaRPr lang="ca-ES" sz="1200" dirty="0">
              <a:latin typeface="Calibri" panose="020F0502020204030204"/>
              <a:cs typeface="Calibri"/>
            </a:endParaRPr>
          </a:p>
        </p:txBody>
      </p:sp>
      <p:sp>
        <p:nvSpPr>
          <p:cNvPr id="35" name="QuadreDeText 34"/>
          <p:cNvSpPr txBox="1"/>
          <p:nvPr/>
        </p:nvSpPr>
        <p:spPr>
          <a:xfrm>
            <a:off x="1037891" y="165695"/>
            <a:ext cx="6363476" cy="253916"/>
          </a:xfrm>
          <a:prstGeom prst="rect">
            <a:avLst/>
          </a:prstGeom>
          <a:solidFill>
            <a:schemeClr val="accent1">
              <a:lumMod val="60000"/>
              <a:lumOff val="40000"/>
            </a:schemeClr>
          </a:solidFill>
          <a:ln w="9525">
            <a:solidFill>
              <a:schemeClr val="bg1"/>
            </a:solidFill>
          </a:ln>
        </p:spPr>
        <p:txBody>
          <a:bodyPr wrap="square" lIns="91440" tIns="45720" rIns="91440" bIns="45720" rtlCol="0" anchor="t">
            <a:spAutoFit/>
          </a:bodyPr>
          <a:lstStyle/>
          <a:p>
            <a:pPr>
              <a:defRPr/>
            </a:pPr>
            <a:r>
              <a:rPr lang="en-GB" sz="1050" b="1" dirty="0">
                <a:solidFill>
                  <a:schemeClr val="bg1"/>
                </a:solidFill>
                <a:latin typeface="Arial" panose="020B0604020202020204" pitchFamily="34" charset="0"/>
                <a:cs typeface="Arial" panose="020B0604020202020204" pitchFamily="34" charset="0"/>
              </a:rPr>
              <a:t>Axis 2. For a country of rights, equal opportunities and welfare</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lIns="91440" tIns="45720" rIns="91440" bIns="45720" rtlCol="0" anchor="t">
            <a:spAutoFit/>
          </a:bodyPr>
          <a:lstStyle/>
          <a:p>
            <a:pPr>
              <a:defRPr/>
            </a:pPr>
            <a:r>
              <a:rPr lang="en-GB" sz="1050" b="1">
                <a:solidFill>
                  <a:schemeClr val="bg1"/>
                </a:solidFill>
                <a:latin typeface="Arial"/>
                <a:cs typeface="Arial"/>
              </a:rPr>
              <a:t>Educational and training policies</a:t>
            </a:r>
            <a:r>
              <a:rPr lang="en-GB" sz="1050">
                <a:solidFill>
                  <a:schemeClr val="bg1"/>
                </a:solidFill>
                <a:latin typeface="Arial"/>
                <a:cs typeface="Arial"/>
              </a:rPr>
              <a:t> area</a:t>
            </a:r>
          </a:p>
        </p:txBody>
      </p:sp>
      <p:sp>
        <p:nvSpPr>
          <p:cNvPr id="22" name="QuadreDeText 21"/>
          <p:cNvSpPr txBox="1"/>
          <p:nvPr/>
        </p:nvSpPr>
        <p:spPr>
          <a:xfrm>
            <a:off x="1147636" y="603874"/>
            <a:ext cx="455333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noProof="0">
                <a:ln>
                  <a:noFill/>
                </a:ln>
                <a:solidFill>
                  <a:prstClr val="black"/>
                </a:solidFill>
                <a:uLnTx/>
                <a:uFillTx/>
                <a:latin typeface="Calibri" panose="020F0502020204030204"/>
                <a:ea typeface="+mn-ea"/>
                <a:cs typeface="+mn-cs"/>
              </a:rPr>
              <a:t>Objectives</a:t>
            </a:r>
          </a:p>
        </p:txBody>
      </p:sp>
      <p:cxnSp>
        <p:nvCxnSpPr>
          <p:cNvPr id="24" name="Connector recte 23" title="Imatge decorativa"/>
          <p:cNvCxnSpPr/>
          <p:nvPr/>
        </p:nvCxnSpPr>
        <p:spPr>
          <a:xfrm>
            <a:off x="1040437" y="600361"/>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95321" y="2163319"/>
            <a:ext cx="253214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noProof="0" dirty="0">
                <a:ln>
                  <a:noFill/>
                </a:ln>
                <a:solidFill>
                  <a:prstClr val="black"/>
                </a:solidFill>
                <a:uLnTx/>
                <a:uFillTx/>
                <a:latin typeface="Calibri" panose="020F0502020204030204"/>
                <a:ea typeface="+mn-ea"/>
                <a:cs typeface="+mn-cs"/>
              </a:rPr>
              <a:t>Contribution to the SDGs</a:t>
            </a:r>
          </a:p>
        </p:txBody>
      </p:sp>
      <p:cxnSp>
        <p:nvCxnSpPr>
          <p:cNvPr id="41" name="Connector recte 40" title="Imatge decorativa"/>
          <p:cNvCxnSpPr/>
          <p:nvPr/>
        </p:nvCxnSpPr>
        <p:spPr>
          <a:xfrm>
            <a:off x="9022826" y="2520960"/>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63602" y="907902"/>
            <a:ext cx="1610680" cy="4001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latin typeface="Calibri" panose="020F0502020204030204"/>
                <a:ea typeface="+mn-ea"/>
                <a:cs typeface="+mn-cs"/>
              </a:rPr>
              <a:t>54 measures</a:t>
            </a:r>
          </a:p>
        </p:txBody>
      </p:sp>
      <p:sp>
        <p:nvSpPr>
          <p:cNvPr id="33" name="QuadreDeText 32"/>
          <p:cNvSpPr txBox="1"/>
          <p:nvPr/>
        </p:nvSpPr>
        <p:spPr>
          <a:xfrm>
            <a:off x="10353819" y="899871"/>
            <a:ext cx="1841885" cy="3693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latin typeface="Calibri" panose="020F0502020204030204"/>
                <a:ea typeface="+mn-ea"/>
                <a:cs typeface="+mn-cs"/>
              </a:rPr>
              <a:t>14 sub-measures</a:t>
            </a:r>
          </a:p>
        </p:txBody>
      </p:sp>
      <p:sp>
        <p:nvSpPr>
          <p:cNvPr id="4" name="Triangle isòsceles 3" title="Imatge decorativa"/>
          <p:cNvSpPr/>
          <p:nvPr/>
        </p:nvSpPr>
        <p:spPr>
          <a:xfrm rot="5400000">
            <a:off x="9090442" y="1684421"/>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a-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p:cNvSpPr/>
          <p:nvPr/>
        </p:nvSpPr>
        <p:spPr>
          <a:xfrm>
            <a:off x="9380482" y="1646283"/>
            <a:ext cx="2879999" cy="600164"/>
          </a:xfrm>
          <a:prstGeom prst="rect">
            <a:avLst/>
          </a:prstGeom>
        </p:spPr>
        <p:txBody>
          <a:bodyPr wrap="square" lIns="91440" tIns="45720" rIns="91440" bIns="45720" anchor="t">
            <a:spAutoFit/>
          </a:bodyPr>
          <a:lstStyle/>
          <a:p>
            <a:pPr>
              <a:spcBef>
                <a:spcPts val="300"/>
              </a:spcBef>
              <a:spcAft>
                <a:spcPts val="300"/>
              </a:spcAft>
              <a:defRPr/>
            </a:pPr>
            <a:r>
              <a:rPr lang="en-GB" sz="1400" dirty="0"/>
              <a:t>Social and economic transformation  </a:t>
            </a:r>
          </a:p>
          <a:p>
            <a:pPr algn="just">
              <a:spcBef>
                <a:spcPts val="300"/>
              </a:spcBef>
              <a:spcAft>
                <a:spcPts val="300"/>
              </a:spcAft>
              <a:defRPr/>
            </a:pPr>
            <a:endParaRPr lang="ca-ES" sz="1400" b="0" i="0" u="none" strike="noStrike" kern="1200" cap="none" spc="0" normalizeH="0" baseline="0" noProof="0" dirty="0">
              <a:ln>
                <a:noFill/>
              </a:ln>
              <a:effectLst/>
              <a:uLnTx/>
              <a:uFillTx/>
              <a:latin typeface="Calibri" panose="020F0502020204030204"/>
              <a:cs typeface="Calibri"/>
            </a:endParaRPr>
          </a:p>
        </p:txBody>
      </p:sp>
      <p:sp>
        <p:nvSpPr>
          <p:cNvPr id="21" name="QuadreDeText 20"/>
          <p:cNvSpPr txBox="1"/>
          <p:nvPr/>
        </p:nvSpPr>
        <p:spPr>
          <a:xfrm>
            <a:off x="4656637" y="3218380"/>
            <a:ext cx="3600000" cy="3016210"/>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defRPr/>
            </a:pPr>
            <a:r>
              <a:rPr lang="en-GB" sz="1100">
                <a:latin typeface="Calibri" panose="020F0502020204030204"/>
                <a:cs typeface="Calibri"/>
              </a:rPr>
              <a:t>Deploy the </a:t>
            </a:r>
            <a:r>
              <a:rPr lang="en-GB" sz="1100" b="1">
                <a:latin typeface="Calibri" panose="020F0502020204030204"/>
                <a:cs typeface="Calibri"/>
              </a:rPr>
              <a:t>Digital Education Plan of Catalonia:</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Consolidate digital teaching skills and transform teaching-learning practices.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Deploy the second phase of the Digital Education Plan of Catalonia, from 5th grade to post-compulsory school.</a:t>
            </a:r>
          </a:p>
          <a:p>
            <a:pPr marL="171450" indent="-171450" algn="just">
              <a:spcBef>
                <a:spcPts val="300"/>
              </a:spcBef>
              <a:spcAft>
                <a:spcPts val="300"/>
              </a:spcAft>
              <a:buFont typeface="Wingdings" panose="05000000000000000000" pitchFamily="2" charset="2"/>
              <a:buChar char="§"/>
              <a:defRPr/>
            </a:pPr>
            <a:r>
              <a:rPr lang="en-GB" sz="1100" b="1">
                <a:latin typeface="Calibri" panose="020F0502020204030204"/>
                <a:ea typeface="+mn-lt"/>
                <a:cs typeface="Calibri" panose="020F0502020204030204"/>
              </a:rPr>
              <a:t>Recognition of current kindergartens</a:t>
            </a:r>
            <a:r>
              <a:rPr lang="en-GB" sz="1100">
                <a:latin typeface="Calibri" panose="020F0502020204030204"/>
                <a:ea typeface="+mn-lt"/>
                <a:cs typeface="Calibri" panose="020F0502020204030204"/>
              </a:rPr>
              <a:t>, as well as the promotion of public and private centres that must be authorized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Guarantee nursery school financing. </a:t>
            </a:r>
          </a:p>
          <a:p>
            <a:pPr marL="355600" lvl="1" indent="-171450" algn="just">
              <a:spcBef>
                <a:spcPts val="300"/>
              </a:spcBef>
              <a:spcAft>
                <a:spcPts val="300"/>
              </a:spcAft>
              <a:buFont typeface="Calibri" panose="020F0502020204030204" pitchFamily="34" charset="0"/>
              <a:buChar char="*"/>
              <a:defRPr/>
            </a:pPr>
            <a:r>
              <a:rPr lang="en-GB" sz="1100">
                <a:solidFill>
                  <a:schemeClr val="bg2">
                    <a:lumMod val="50000"/>
                  </a:schemeClr>
                </a:solidFill>
              </a:rPr>
              <a:t>Encourage the occupation of existing places in the first cycle of early childhood education and move towards a model that integrates social initiative with a mostly municipal public initiative. </a:t>
            </a:r>
          </a:p>
        </p:txBody>
      </p:sp>
      <p:sp>
        <p:nvSpPr>
          <p:cNvPr id="25" name="QuadreDeText 24"/>
          <p:cNvSpPr txBox="1"/>
          <p:nvPr/>
        </p:nvSpPr>
        <p:spPr>
          <a:xfrm>
            <a:off x="1219060" y="3189958"/>
            <a:ext cx="3352940" cy="3600986"/>
          </a:xfrm>
          <a:prstGeom prst="rect">
            <a:avLst/>
          </a:prstGeom>
          <a:noFill/>
        </p:spPr>
        <p:txBody>
          <a:bodyPr wrap="square" lIns="91440" tIns="45720" rIns="91440" bIns="45720" rtlCol="0" anchor="t">
            <a:spAutoFit/>
          </a:bodyPr>
          <a:lstStyle/>
          <a:p>
            <a:pPr marL="171450" marR="0" lvl="0" indent="-171450" algn="just" defTabSz="9144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lang="en-GB" sz="1100">
                <a:latin typeface="Calibri" panose="020F0502020204030204"/>
                <a:ea typeface="+mn-lt"/>
                <a:cs typeface="Calibri" panose="020F0502020204030204"/>
              </a:rPr>
              <a:t>Continue the</a:t>
            </a:r>
            <a:r>
              <a:rPr lang="en-GB" sz="1100" b="1">
                <a:latin typeface="Calibri" panose="020F0502020204030204"/>
                <a:ea typeface="+mn-lt"/>
                <a:cs typeface="Calibri" panose="020F0502020204030204"/>
              </a:rPr>
              <a:t> deployment of the Catalan education law,</a:t>
            </a:r>
            <a:r>
              <a:rPr lang="en-GB" sz="1100">
                <a:latin typeface="Calibri" panose="020F0502020204030204"/>
                <a:ea typeface="+mn-lt"/>
                <a:cs typeface="Calibri" panose="020F0502020204030204"/>
              </a:rPr>
              <a:t> emphasizing the implementation of the Education Service of Catalonia, which takes into account schooling needs and levels of complexity, as well as the full free education with financial sufficiency of centres supported with public funds.</a:t>
            </a:r>
          </a:p>
          <a:p>
            <a:pPr marL="171450" indent="-171450" algn="just">
              <a:spcBef>
                <a:spcPts val="300"/>
              </a:spcBef>
              <a:spcAft>
                <a:spcPts val="300"/>
              </a:spcAft>
              <a:buFont typeface="Wingdings" panose="05000000000000000000" pitchFamily="2" charset="2"/>
              <a:buChar char="§"/>
              <a:defRPr/>
            </a:pPr>
            <a:r>
              <a:rPr lang="en-GB" sz="1100" b="1">
                <a:latin typeface="Calibri" panose="020F0502020204030204"/>
                <a:ea typeface="+mn-lt"/>
                <a:cs typeface="Calibri" panose="020F0502020204030204"/>
              </a:rPr>
              <a:t>Advancing towards the progressive free education of children ages 0-3.</a:t>
            </a:r>
          </a:p>
          <a:p>
            <a:pPr marL="171450" indent="-171450" algn="just">
              <a:spcBef>
                <a:spcPts val="300"/>
              </a:spcBef>
              <a:spcAft>
                <a:spcPts val="300"/>
              </a:spcAft>
              <a:buFont typeface="Wingdings" panose="05000000000000000000" pitchFamily="2" charset="2"/>
              <a:buChar char="§"/>
              <a:defRPr/>
            </a:pPr>
            <a:r>
              <a:rPr lang="en-GB" sz="1100" b="1">
                <a:latin typeface="Calibri" panose="020F0502020204030204"/>
                <a:ea typeface="+mn-lt"/>
                <a:cs typeface="Calibri" panose="020F0502020204030204"/>
              </a:rPr>
              <a:t>Gradually increase the education budget</a:t>
            </a:r>
            <a:r>
              <a:rPr lang="en-GB" sz="1100">
                <a:latin typeface="Calibri" panose="020F0502020204030204"/>
                <a:ea typeface="+mn-lt"/>
                <a:cs typeface="Calibri" panose="020F0502020204030204"/>
              </a:rPr>
              <a:t> to approach 6% of GDP.</a:t>
            </a:r>
          </a:p>
          <a:p>
            <a:pPr marL="171450" indent="-171450" algn="just">
              <a:spcBef>
                <a:spcPts val="300"/>
              </a:spcBef>
              <a:spcAft>
                <a:spcPts val="300"/>
              </a:spcAft>
              <a:buFont typeface="Wingdings" panose="05000000000000000000" pitchFamily="2" charset="2"/>
              <a:buChar char="§"/>
              <a:defRPr/>
            </a:pPr>
            <a:r>
              <a:rPr lang="en-GB" sz="1100" b="1">
                <a:latin typeface="Calibri" panose="020F0502020204030204"/>
                <a:ea typeface="+mn-lt"/>
                <a:cs typeface="Calibri" panose="020F0502020204030204"/>
              </a:rPr>
              <a:t>Increase teacher staffing</a:t>
            </a:r>
            <a:r>
              <a:rPr lang="en-GB" sz="1100">
                <a:latin typeface="Calibri" panose="020F0502020204030204"/>
                <a:ea typeface="+mn-lt"/>
                <a:cs typeface="Calibri" panose="020F0502020204030204"/>
              </a:rPr>
              <a:t> to reduce ratios, meet the needs based on complexity and inclusion, and address structural deficits. </a:t>
            </a:r>
          </a:p>
          <a:p>
            <a:pPr marL="171450" indent="-171450" algn="just">
              <a:spcBef>
                <a:spcPts val="300"/>
              </a:spcBef>
              <a:spcAft>
                <a:spcPts val="300"/>
              </a:spcAft>
              <a:buFont typeface="Wingdings" panose="05000000000000000000" pitchFamily="2" charset="2"/>
              <a:buChar char="§"/>
              <a:defRPr/>
            </a:pPr>
            <a:r>
              <a:rPr lang="en-GB" sz="1100">
                <a:latin typeface="Calibri" panose="020F0502020204030204"/>
                <a:cs typeface="Calibri"/>
              </a:rPr>
              <a:t>Deploy, promote and monitor the </a:t>
            </a:r>
            <a:r>
              <a:rPr lang="en-GB" sz="1100" b="1">
                <a:latin typeface="Calibri" panose="020F0502020204030204"/>
                <a:cs typeface="Calibri"/>
              </a:rPr>
              <a:t>Pact against school segregation in Catalonia.</a:t>
            </a:r>
          </a:p>
          <a:p>
            <a:pPr marL="171450" indent="-171450" algn="just">
              <a:spcBef>
                <a:spcPts val="300"/>
              </a:spcBef>
              <a:spcAft>
                <a:spcPts val="300"/>
              </a:spcAft>
              <a:buFont typeface="Wingdings" panose="05000000000000000000" pitchFamily="2" charset="2"/>
              <a:buChar char="§"/>
              <a:defRPr/>
            </a:pPr>
            <a:endParaRPr lang="ca-ES" sz="1100" b="0" i="0" u="none" strike="noStrike" kern="1200" cap="none" spc="0" normalizeH="0" baseline="0" noProof="0" dirty="0">
              <a:ln>
                <a:noFill/>
              </a:ln>
              <a:effectLst/>
              <a:uLnTx/>
              <a:uFillTx/>
              <a:latin typeface="Calibri" panose="020F0502020204030204"/>
              <a:cs typeface="Calibri"/>
            </a:endParaRPr>
          </a:p>
          <a:p>
            <a:pPr marL="171450" indent="-171450" algn="just">
              <a:spcBef>
                <a:spcPts val="300"/>
              </a:spcBef>
              <a:spcAft>
                <a:spcPts val="300"/>
              </a:spcAft>
              <a:buFont typeface="Wingdings" panose="05000000000000000000" pitchFamily="2" charset="2"/>
              <a:buChar char="§"/>
              <a:defRPr/>
            </a:pPr>
            <a:endParaRPr lang="ca-ES" sz="1100" dirty="0">
              <a:latin typeface="Calibri" panose="020F0502020204030204"/>
              <a:cs typeface="Calibri"/>
            </a:endParaRPr>
          </a:p>
        </p:txBody>
      </p:sp>
      <p:sp>
        <p:nvSpPr>
          <p:cNvPr id="27" name="QuadreDeText 26"/>
          <p:cNvSpPr txBox="1"/>
          <p:nvPr/>
        </p:nvSpPr>
        <p:spPr>
          <a:xfrm>
            <a:off x="8420859" y="3177766"/>
            <a:ext cx="3343171" cy="3508653"/>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defRPr/>
            </a:pPr>
            <a:r>
              <a:rPr lang="en-GB" sz="1100">
                <a:latin typeface="Calibri" panose="020F0502020204030204"/>
                <a:ea typeface="+mn-lt"/>
                <a:cs typeface="Calibri" panose="020F0502020204030204"/>
              </a:rPr>
              <a:t>Strengthen the </a:t>
            </a:r>
            <a:r>
              <a:rPr lang="en-GB" sz="1100" b="1">
                <a:latin typeface="Calibri" panose="020F0502020204030204"/>
                <a:ea typeface="+mn-lt"/>
                <a:cs typeface="Calibri" panose="020F0502020204030204"/>
              </a:rPr>
              <a:t>linguistic model of the education system and increase the use of Catalan</a:t>
            </a:r>
            <a:r>
              <a:rPr lang="en-GB" sz="1100">
                <a:latin typeface="Calibri" panose="020F0502020204030204"/>
                <a:ea typeface="+mn-lt"/>
                <a:cs typeface="Calibri" panose="020F0502020204030204"/>
              </a:rPr>
              <a:t> and Occitan in Aran as a vehicle of reference.  </a:t>
            </a:r>
          </a:p>
          <a:p>
            <a:pPr marL="171450" marR="0" lvl="0" indent="-171450" algn="just" defTabSz="914400">
              <a:lnSpc>
                <a:spcPct val="100000"/>
              </a:lnSpc>
              <a:spcBef>
                <a:spcPts val="300"/>
              </a:spcBef>
              <a:spcAft>
                <a:spcPts val="300"/>
              </a:spcAft>
              <a:buClrTx/>
              <a:buSzTx/>
              <a:buFont typeface="Wingdings" panose="05000000000000000000" pitchFamily="2" charset="2"/>
              <a:buChar char="§"/>
              <a:tabLst/>
              <a:defRPr/>
            </a:pPr>
            <a:r>
              <a:rPr lang="en-GB" sz="1100" b="1">
                <a:latin typeface="Calibri" panose="020F0502020204030204"/>
                <a:ea typeface="+mn-lt"/>
                <a:cs typeface="Calibri" panose="020F0502020204030204"/>
              </a:rPr>
              <a:t>Expansion of the School Health Program</a:t>
            </a:r>
            <a:r>
              <a:rPr lang="en-GB" sz="1100">
                <a:latin typeface="Calibri" panose="020F0502020204030204"/>
                <a:ea typeface="+mn-lt"/>
                <a:cs typeface="Calibri" panose="020F0502020204030204"/>
              </a:rPr>
              <a:t> to enhance emotional support for students, especially in adolescence. </a:t>
            </a:r>
          </a:p>
          <a:p>
            <a:pPr marL="171450" indent="-171450" algn="just">
              <a:spcBef>
                <a:spcPts val="300"/>
              </a:spcBef>
              <a:spcAft>
                <a:spcPts val="300"/>
              </a:spcAft>
              <a:buFont typeface="Wingdings" panose="05000000000000000000" pitchFamily="2" charset="2"/>
              <a:buChar char="§"/>
              <a:defRPr/>
            </a:pPr>
            <a:r>
              <a:rPr lang="en-GB" sz="1100">
                <a:ea typeface="+mn-lt"/>
                <a:cs typeface="+mn-lt"/>
              </a:rPr>
              <a:t>Develop a </a:t>
            </a:r>
            <a:r>
              <a:rPr lang="en-GB" sz="1100" b="1">
                <a:ea typeface="+mn-lt"/>
                <a:cs typeface="+mn-lt"/>
              </a:rPr>
              <a:t>new Secondary School curriculum</a:t>
            </a:r>
            <a:r>
              <a:rPr lang="en-GB" sz="1100">
                <a:ea typeface="+mn-lt"/>
                <a:cs typeface="+mn-lt"/>
              </a:rPr>
              <a:t> in terms of competence. </a:t>
            </a:r>
          </a:p>
          <a:p>
            <a:pPr marL="171450" indent="-171450" algn="just">
              <a:spcBef>
                <a:spcPts val="300"/>
              </a:spcBef>
              <a:spcAft>
                <a:spcPts val="300"/>
              </a:spcAft>
              <a:buFont typeface="Wingdings" panose="05000000000000000000" pitchFamily="2" charset="2"/>
              <a:buChar char="§"/>
              <a:defRPr/>
            </a:pPr>
            <a:r>
              <a:rPr lang="en-GB" sz="1100" b="1">
                <a:latin typeface="Calibri" panose="020F0502020204030204"/>
                <a:ea typeface="+mn-lt"/>
                <a:cs typeface="Calibri" panose="020F0502020204030204"/>
              </a:rPr>
              <a:t>Encourage, promote and adapt public vocational training</a:t>
            </a:r>
            <a:r>
              <a:rPr lang="en-GB" sz="1100">
                <a:latin typeface="Calibri" panose="020F0502020204030204"/>
                <a:ea typeface="+mn-lt"/>
                <a:cs typeface="Calibri" panose="020F0502020204030204"/>
              </a:rPr>
              <a:t> with increased investment and locations. </a:t>
            </a:r>
          </a:p>
          <a:p>
            <a:pPr marL="171450" indent="-171450" algn="just">
              <a:spcBef>
                <a:spcPts val="300"/>
              </a:spcBef>
              <a:spcAft>
                <a:spcPts val="300"/>
              </a:spcAft>
              <a:buFont typeface="Wingdings" panose="05000000000000000000" pitchFamily="2" charset="2"/>
              <a:buChar char="§"/>
              <a:defRPr/>
            </a:pPr>
            <a:r>
              <a:rPr lang="en-GB" sz="1100">
                <a:ea typeface="+mn-lt"/>
                <a:cs typeface="+mn-lt"/>
              </a:rPr>
              <a:t>Massive incorporation of micro and small and medium-sized enterprises into </a:t>
            </a:r>
            <a:r>
              <a:rPr lang="en-GB" sz="1100" b="1">
                <a:ea typeface="+mn-lt"/>
                <a:cs typeface="+mn-lt"/>
              </a:rPr>
              <a:t>dual vocational training. </a:t>
            </a:r>
          </a:p>
          <a:p>
            <a:pPr marL="171450" indent="-171450" algn="just">
              <a:spcBef>
                <a:spcPts val="300"/>
              </a:spcBef>
              <a:spcAft>
                <a:spcPts val="300"/>
              </a:spcAft>
              <a:buFont typeface="Wingdings" panose="05000000000000000000" pitchFamily="2" charset="2"/>
              <a:buChar char="§"/>
              <a:defRPr/>
            </a:pPr>
            <a:r>
              <a:rPr lang="en-GB" sz="1100">
                <a:ea typeface="+mn-lt"/>
                <a:cs typeface="+mn-lt"/>
              </a:rPr>
              <a:t>Approval of the </a:t>
            </a:r>
            <a:r>
              <a:rPr lang="en-GB" sz="1100" b="1">
                <a:ea typeface="+mn-lt"/>
                <a:cs typeface="+mn-lt"/>
              </a:rPr>
              <a:t>2nd Plan for the evaluation and accreditation of professional skills (2022-2024).</a:t>
            </a:r>
          </a:p>
          <a:p>
            <a:pPr marL="171450" indent="-171450" algn="just">
              <a:spcBef>
                <a:spcPts val="300"/>
              </a:spcBef>
              <a:spcAft>
                <a:spcPts val="300"/>
              </a:spcAft>
              <a:buFont typeface="Wingdings" panose="05000000000000000000" pitchFamily="2" charset="2"/>
              <a:buChar char="§"/>
              <a:defRPr/>
            </a:pPr>
            <a:endParaRPr lang="ca-ES" sz="1100" dirty="0">
              <a:latin typeface="Calibri" panose="020F0502020204030204"/>
              <a:cs typeface="Calibri"/>
            </a:endParaRPr>
          </a:p>
          <a:p>
            <a:pPr marL="171450" indent="-171450" algn="just">
              <a:spcBef>
                <a:spcPts val="300"/>
              </a:spcBef>
              <a:spcAft>
                <a:spcPts val="300"/>
              </a:spcAft>
              <a:buFont typeface="Wingdings" panose="05000000000000000000" pitchFamily="2" charset="2"/>
              <a:buChar char="§"/>
              <a:defRPr/>
            </a:pPr>
            <a:endParaRPr lang="ca-ES" sz="1100" dirty="0">
              <a:latin typeface="Calibri" panose="020F0502020204030204"/>
              <a:cs typeface="Calibri"/>
            </a:endParaRPr>
          </a:p>
        </p:txBody>
      </p:sp>
      <p:pic>
        <p:nvPicPr>
          <p:cNvPr id="7" name="Imatge 7" title="Imatge decorativa">
            <a:extLst>
              <a:ext uri="{FF2B5EF4-FFF2-40B4-BE49-F238E27FC236}">
                <a16:creationId xmlns:a16="http://schemas.microsoft.com/office/drawing/2014/main" id="{2B23305F-0045-45CF-A2B6-3712F0753542}"/>
              </a:ext>
            </a:extLst>
          </p:cNvPr>
          <p:cNvPicPr>
            <a:picLocks noChangeAspect="1"/>
          </p:cNvPicPr>
          <p:nvPr/>
        </p:nvPicPr>
        <p:blipFill>
          <a:blip r:embed="rId2"/>
          <a:stretch>
            <a:fillRect/>
          </a:stretch>
        </p:blipFill>
        <p:spPr>
          <a:xfrm>
            <a:off x="11133607" y="2078430"/>
            <a:ext cx="406400" cy="359263"/>
          </a:xfrm>
          <a:prstGeom prst="rect">
            <a:avLst/>
          </a:prstGeom>
        </p:spPr>
      </p:pic>
      <p:pic>
        <p:nvPicPr>
          <p:cNvPr id="8" name="Imatge 8" title="Imatge decorativa">
            <a:extLst>
              <a:ext uri="{FF2B5EF4-FFF2-40B4-BE49-F238E27FC236}">
                <a16:creationId xmlns:a16="http://schemas.microsoft.com/office/drawing/2014/main" id="{5B7ADB8F-95B4-4B57-8AB6-648D328FE3A2}"/>
              </a:ext>
            </a:extLst>
          </p:cNvPr>
          <p:cNvPicPr>
            <a:picLocks noChangeAspect="1"/>
          </p:cNvPicPr>
          <p:nvPr/>
        </p:nvPicPr>
        <p:blipFill>
          <a:blip r:embed="rId3"/>
          <a:stretch>
            <a:fillRect/>
          </a:stretch>
        </p:blipFill>
        <p:spPr>
          <a:xfrm>
            <a:off x="11564039" y="2068636"/>
            <a:ext cx="367324" cy="358531"/>
          </a:xfrm>
          <a:prstGeom prst="rect">
            <a:avLst/>
          </a:prstGeom>
        </p:spPr>
      </p:pic>
      <p:sp>
        <p:nvSpPr>
          <p:cNvPr id="6" name="Títol 5"/>
          <p:cNvSpPr>
            <a:spLocks noGrp="1"/>
          </p:cNvSpPr>
          <p:nvPr>
            <p:ph type="ctrTitle"/>
          </p:nvPr>
        </p:nvSpPr>
        <p:spPr>
          <a:xfrm>
            <a:off x="0" y="6867880"/>
            <a:ext cx="9144000" cy="344444"/>
          </a:xfrm>
        </p:spPr>
        <p:txBody>
          <a:bodyPr>
            <a:normAutofit/>
          </a:bodyPr>
          <a:lstStyle/>
          <a:p>
            <a:pPr algn="l"/>
            <a:r>
              <a:rPr lang="en-GB" sz="1200" dirty="0"/>
              <a:t>Educational and training policies area</a:t>
            </a:r>
          </a:p>
        </p:txBody>
      </p:sp>
    </p:spTree>
    <p:extLst>
      <p:ext uri="{BB962C8B-B14F-4D97-AF65-F5344CB8AC3E}">
        <p14:creationId xmlns:p14="http://schemas.microsoft.com/office/powerpoint/2010/main" val="3327123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1103474" y="3389421"/>
            <a:ext cx="10855624" cy="311602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QuadreDeText 14"/>
          <p:cNvSpPr txBox="1"/>
          <p:nvPr/>
        </p:nvSpPr>
        <p:spPr>
          <a:xfrm>
            <a:off x="4804995" y="3619176"/>
            <a:ext cx="3776165" cy="241604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endParaRPr lang="ca-ES" sz="1100"/>
          </a:p>
          <a:p>
            <a:pPr marL="171450" indent="-171450" algn="just">
              <a:spcBef>
                <a:spcPts val="300"/>
              </a:spcBef>
              <a:spcAft>
                <a:spcPts val="300"/>
              </a:spcAft>
              <a:buFont typeface="Wingdings" panose="05000000000000000000" pitchFamily="2" charset="2"/>
              <a:buChar char="§"/>
            </a:pPr>
            <a:r>
              <a:rPr lang="en-GB" sz="1100"/>
              <a:t>Approval of the </a:t>
            </a:r>
            <a:r>
              <a:rPr lang="en-GB" sz="1100" b="1"/>
              <a:t>Suicide Prevention Plan</a:t>
            </a:r>
            <a:r>
              <a:rPr lang="en-GB" sz="1100"/>
              <a:t> 2021-2025 (PLAPRESC). </a:t>
            </a:r>
          </a:p>
          <a:p>
            <a:pPr marL="171450" indent="-171450" algn="just">
              <a:spcBef>
                <a:spcPts val="300"/>
              </a:spcBef>
              <a:spcAft>
                <a:spcPts val="300"/>
              </a:spcAft>
              <a:buFont typeface="Wingdings" panose="05000000000000000000" pitchFamily="2" charset="2"/>
              <a:buChar char="§"/>
            </a:pPr>
            <a:r>
              <a:rPr lang="en-GB" sz="1100"/>
              <a:t>Deploy a health investment plan for infrastructure and equipment and technological renewal.</a:t>
            </a:r>
          </a:p>
          <a:p>
            <a:pPr marL="171450" indent="-171450" algn="just">
              <a:spcBef>
                <a:spcPts val="300"/>
              </a:spcBef>
              <a:spcAft>
                <a:spcPts val="300"/>
              </a:spcAft>
              <a:buFont typeface="Wingdings" panose="05000000000000000000" pitchFamily="2" charset="2"/>
              <a:buChar char="§"/>
            </a:pPr>
            <a:r>
              <a:rPr lang="en-GB" sz="1100"/>
              <a:t>Establish a </a:t>
            </a:r>
            <a:r>
              <a:rPr lang="en-GB" sz="1100" b="1"/>
              <a:t>permanent three-way Board</a:t>
            </a:r>
            <a:r>
              <a:rPr lang="en-GB" sz="1100"/>
              <a:t>: the Department of Health, Trade Unions and Health Organizations to </a:t>
            </a:r>
            <a:r>
              <a:rPr lang="en-GB" sz="1100" b="1"/>
              <a:t>establish homogeneous recruitment criteria.</a:t>
            </a:r>
          </a:p>
          <a:p>
            <a:pPr marL="171450" indent="-171450" algn="just">
              <a:spcBef>
                <a:spcPts val="300"/>
              </a:spcBef>
              <a:spcAft>
                <a:spcPts val="300"/>
              </a:spcAft>
              <a:buFont typeface="Wingdings" panose="05000000000000000000" pitchFamily="2" charset="2"/>
              <a:buChar char="§"/>
            </a:pPr>
            <a:r>
              <a:rPr lang="en-GB" sz="1100" b="1">
                <a:ea typeface="+mn-lt"/>
                <a:cs typeface="+mn-lt"/>
              </a:rPr>
              <a:t>Double the Public Health budget </a:t>
            </a:r>
            <a:r>
              <a:rPr lang="en-GB" sz="1100">
                <a:ea typeface="+mn-lt"/>
                <a:cs typeface="+mn-lt"/>
              </a:rPr>
              <a:t>during the legislature.</a:t>
            </a:r>
          </a:p>
          <a:p>
            <a:pPr marL="171450" indent="-171450" algn="just">
              <a:spcBef>
                <a:spcPts val="300"/>
              </a:spcBef>
              <a:spcAft>
                <a:spcPts val="300"/>
              </a:spcAft>
              <a:buFont typeface="Wingdings" panose="05000000000000000000" pitchFamily="2" charset="2"/>
              <a:buChar char="§"/>
            </a:pPr>
            <a:r>
              <a:rPr lang="en-GB" sz="1100" b="1">
                <a:ea typeface="+mn-lt"/>
                <a:cs typeface="+mn-lt"/>
              </a:rPr>
              <a:t>Equip the system with the professionals required.</a:t>
            </a:r>
          </a:p>
          <a:p>
            <a:pPr marL="171450" indent="-171450" algn="just">
              <a:spcBef>
                <a:spcPts val="300"/>
              </a:spcBef>
              <a:spcAft>
                <a:spcPts val="300"/>
              </a:spcAft>
              <a:buFont typeface="Wingdings" panose="05000000000000000000" pitchFamily="2" charset="2"/>
              <a:buChar char="§"/>
            </a:pPr>
            <a:endParaRPr lang="ca-ES" sz="1100">
              <a:cs typeface="Calibri"/>
            </a:endParaRPr>
          </a:p>
        </p:txBody>
      </p:sp>
      <p:cxnSp>
        <p:nvCxnSpPr>
          <p:cNvPr id="3" name="Connector recte 2" title="Imatge decorativa"/>
          <p:cNvCxnSpPr/>
          <p:nvPr/>
        </p:nvCxnSpPr>
        <p:spPr>
          <a:xfrm flipV="1">
            <a:off x="1197528" y="3753234"/>
            <a:ext cx="10896923" cy="1953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QuadreDeText 33"/>
          <p:cNvSpPr txBox="1"/>
          <p:nvPr/>
        </p:nvSpPr>
        <p:spPr>
          <a:xfrm>
            <a:off x="989009" y="899871"/>
            <a:ext cx="7587736" cy="2400657"/>
          </a:xfrm>
          <a:prstGeom prst="rect">
            <a:avLst/>
          </a:prstGeom>
          <a:noFill/>
          <a:ln>
            <a:noFill/>
          </a:ln>
        </p:spPr>
        <p:txBody>
          <a:bodyPr wrap="square" rtlCol="0">
            <a:spAutoFit/>
          </a:bodyPr>
          <a:lstStyle/>
          <a:p>
            <a:pPr marL="342900" indent="-342900">
              <a:spcBef>
                <a:spcPts val="300"/>
              </a:spcBef>
              <a:spcAft>
                <a:spcPts val="300"/>
              </a:spcAft>
              <a:buFont typeface="+mj-lt"/>
              <a:buAutoNum type="arabicPeriod"/>
            </a:pPr>
            <a:r>
              <a:rPr lang="en-GB" sz="1200"/>
              <a:t>Strengthen the public health system for social cohesion, reducing inequality and generating value </a:t>
            </a:r>
          </a:p>
          <a:p>
            <a:pPr marL="342900" indent="-342900">
              <a:spcBef>
                <a:spcPts val="300"/>
              </a:spcBef>
              <a:spcAft>
                <a:spcPts val="300"/>
              </a:spcAft>
              <a:buFont typeface="+mj-lt"/>
              <a:buAutoNum type="arabicPeriod"/>
            </a:pPr>
            <a:r>
              <a:rPr lang="en-GB" sz="1200"/>
              <a:t>Strengthen primary and community care to achieve more accessible, decisive and transversal care</a:t>
            </a:r>
          </a:p>
          <a:p>
            <a:pPr marL="342900" indent="-342900">
              <a:spcBef>
                <a:spcPts val="300"/>
              </a:spcBef>
              <a:spcAft>
                <a:spcPts val="300"/>
              </a:spcAft>
              <a:buFont typeface="+mj-lt"/>
              <a:buAutoNum type="arabicPeriod"/>
            </a:pPr>
            <a:r>
              <a:rPr lang="en-GB" sz="1200"/>
              <a:t>Prioritize the emotional well-being and mental health of the public, with more accessible, proactive, close and decisive community services</a:t>
            </a:r>
          </a:p>
          <a:p>
            <a:pPr marL="342900" indent="-342900">
              <a:spcBef>
                <a:spcPts val="300"/>
              </a:spcBef>
              <a:spcAft>
                <a:spcPts val="300"/>
              </a:spcAft>
              <a:buFont typeface="+mj-lt"/>
              <a:buAutoNum type="arabicPeriod"/>
            </a:pPr>
            <a:r>
              <a:rPr lang="en-GB" sz="1200"/>
              <a:t>Ensure the deployment of a more resolute, networked and territorial health system </a:t>
            </a:r>
          </a:p>
          <a:p>
            <a:pPr marL="342900" indent="-342900">
              <a:spcBef>
                <a:spcPts val="300"/>
              </a:spcBef>
              <a:spcAft>
                <a:spcPts val="300"/>
              </a:spcAft>
              <a:buFont typeface="+mj-lt"/>
              <a:buAutoNum type="arabicPeriod"/>
            </a:pPr>
            <a:r>
              <a:rPr lang="en-GB" sz="1200"/>
              <a:t>Adapt Public Health to the needs of the 21st century, seeking health strategies in all public policies </a:t>
            </a:r>
          </a:p>
          <a:p>
            <a:pPr marL="342900" indent="-342900">
              <a:spcBef>
                <a:spcPts val="300"/>
              </a:spcBef>
              <a:spcAft>
                <a:spcPts val="300"/>
              </a:spcAft>
              <a:buFont typeface="+mj-lt"/>
              <a:buAutoNum type="arabicPeriod"/>
            </a:pPr>
            <a:r>
              <a:rPr lang="en-GB" sz="1200"/>
              <a:t>Provide the healthcare system with professional profiles adapted to new needs while improving working conditions</a:t>
            </a:r>
          </a:p>
          <a:p>
            <a:pPr marL="342900" indent="-342900">
              <a:spcBef>
                <a:spcPts val="300"/>
              </a:spcBef>
              <a:spcAft>
                <a:spcPts val="300"/>
              </a:spcAft>
              <a:buFont typeface="+mj-lt"/>
              <a:buAutoNum type="arabicPeriod"/>
            </a:pPr>
            <a:r>
              <a:rPr lang="en-GB" sz="1200"/>
              <a:t>Encourage physical activity and sport at all stages of life, as well as the strategic economic aspect of sport</a:t>
            </a:r>
          </a:p>
        </p:txBody>
      </p: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2.</a:t>
            </a:r>
            <a:r>
              <a:rPr lang="en-GB" sz="1050" dirty="0">
                <a:solidFill>
                  <a:schemeClr val="bg1"/>
                </a:solidFill>
                <a:latin typeface="Arial" panose="020B0604020202020204" pitchFamily="34" charset="0"/>
                <a:cs typeface="Arial" panose="020B0604020202020204" pitchFamily="34" charset="0"/>
              </a:rPr>
              <a:t> </a:t>
            </a:r>
            <a:r>
              <a:rPr lang="en-GB" sz="1050" b="1" dirty="0">
                <a:solidFill>
                  <a:schemeClr val="bg1"/>
                </a:solidFill>
                <a:latin typeface="Arial" panose="020B0604020202020204" pitchFamily="34" charset="0"/>
                <a:cs typeface="Arial" panose="020B0604020202020204" pitchFamily="34" charset="0"/>
              </a:rPr>
              <a:t>For a country of rights, equal opportunities and welfare </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b="1">
                <a:solidFill>
                  <a:schemeClr val="bg1"/>
                </a:solidFill>
                <a:latin typeface="Arial" panose="020B0604020202020204" pitchFamily="34" charset="0"/>
                <a:cs typeface="Arial" panose="020B0604020202020204" pitchFamily="34" charset="0"/>
              </a:rPr>
              <a:t>Health and physical activity</a:t>
            </a:r>
            <a:r>
              <a:rPr lang="en-GB" sz="1050">
                <a:solidFill>
                  <a:schemeClr val="bg1"/>
                </a:solidFill>
                <a:latin typeface="Arial" panose="020B0604020202020204" pitchFamily="34" charset="0"/>
                <a:cs typeface="Arial" panose="020B0604020202020204" pitchFamily="34" charset="0"/>
              </a:rPr>
              <a:t> area</a:t>
            </a:r>
          </a:p>
        </p:txBody>
      </p:sp>
      <p:sp>
        <p:nvSpPr>
          <p:cNvPr id="23" name="QuadreDeText 22"/>
          <p:cNvSpPr txBox="1"/>
          <p:nvPr/>
        </p:nvSpPr>
        <p:spPr>
          <a:xfrm>
            <a:off x="1282495" y="3620233"/>
            <a:ext cx="3501831" cy="3016210"/>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endParaRPr lang="ca-ES" sz="1100" b="1" dirty="0"/>
          </a:p>
          <a:p>
            <a:pPr marL="171450" indent="-171450" algn="just">
              <a:spcBef>
                <a:spcPts val="300"/>
              </a:spcBef>
              <a:spcAft>
                <a:spcPts val="300"/>
              </a:spcAft>
              <a:buFont typeface="Wingdings" panose="05000000000000000000" pitchFamily="2" charset="2"/>
              <a:buChar char="§"/>
            </a:pPr>
            <a:r>
              <a:rPr lang="en-GB" sz="1100" b="1"/>
              <a:t>Increase the public health budget</a:t>
            </a:r>
            <a:r>
              <a:rPr lang="en-GB" sz="1100"/>
              <a:t> by an additional 5 billion euros over the next five years.</a:t>
            </a:r>
          </a:p>
          <a:p>
            <a:pPr marL="171450" indent="-171450" algn="just">
              <a:spcBef>
                <a:spcPts val="300"/>
              </a:spcBef>
              <a:spcAft>
                <a:spcPts val="300"/>
              </a:spcAft>
              <a:buFont typeface="Wingdings" panose="05000000000000000000" pitchFamily="2" charset="2"/>
              <a:buChar char="§"/>
            </a:pPr>
            <a:r>
              <a:rPr lang="en-GB" sz="1100" b="1"/>
              <a:t>Allocate 25% of the health budget to primary care</a:t>
            </a:r>
            <a:r>
              <a:rPr lang="en-GB" sz="1100"/>
              <a:t> and approve the Plan for Investments in Information Technology and Systems for Primary Care. </a:t>
            </a:r>
          </a:p>
          <a:p>
            <a:pPr marL="171450" indent="-171450" algn="just">
              <a:spcBef>
                <a:spcPts val="300"/>
              </a:spcBef>
              <a:spcAft>
                <a:spcPts val="300"/>
              </a:spcAft>
              <a:buFont typeface="Wingdings" panose="05000000000000000000" pitchFamily="2" charset="2"/>
              <a:buChar char="§"/>
            </a:pPr>
            <a:r>
              <a:rPr lang="en-GB" sz="1100">
                <a:ea typeface="+mn-lt"/>
                <a:cs typeface="+mn-lt"/>
              </a:rPr>
              <a:t>Negotiate and agree on the </a:t>
            </a:r>
            <a:r>
              <a:rPr lang="en-GB" sz="1100" b="1">
                <a:ea typeface="+mn-lt"/>
                <a:cs typeface="+mn-lt"/>
              </a:rPr>
              <a:t>National Health Pact</a:t>
            </a:r>
            <a:r>
              <a:rPr lang="en-GB" sz="1100">
                <a:ea typeface="+mn-lt"/>
                <a:cs typeface="+mn-lt"/>
              </a:rPr>
              <a:t> with the participation of parties, health institutions, administrations, social and professional organizations and civil society.</a:t>
            </a:r>
          </a:p>
          <a:p>
            <a:pPr marL="171450" indent="-171450" algn="just">
              <a:spcBef>
                <a:spcPts val="300"/>
              </a:spcBef>
              <a:spcAft>
                <a:spcPts val="300"/>
              </a:spcAft>
              <a:buFont typeface="Wingdings" panose="05000000000000000000" pitchFamily="2" charset="2"/>
              <a:buChar char="§"/>
            </a:pPr>
            <a:r>
              <a:rPr lang="en-GB" sz="1100"/>
              <a:t>Approve the </a:t>
            </a:r>
            <a:r>
              <a:rPr lang="en-GB" sz="1100" b="1"/>
              <a:t>National Pact for Mental Health</a:t>
            </a:r>
            <a:r>
              <a:rPr lang="en-GB" sz="1100"/>
              <a:t> and increase the budget of the </a:t>
            </a:r>
            <a:r>
              <a:rPr lang="en-GB" sz="1100" b="1"/>
              <a:t>mental health network</a:t>
            </a:r>
            <a:r>
              <a:rPr lang="en-GB" sz="1100"/>
              <a:t> by </a:t>
            </a:r>
            <a:r>
              <a:rPr lang="en-GB" sz="1100" b="1"/>
              <a:t>80 M €. </a:t>
            </a:r>
          </a:p>
          <a:p>
            <a:pPr marL="171450" indent="-171450" algn="just">
              <a:spcBef>
                <a:spcPts val="300"/>
              </a:spcBef>
              <a:spcAft>
                <a:spcPts val="300"/>
              </a:spcAft>
              <a:buFont typeface="Wingdings" panose="05000000000000000000" pitchFamily="2" charset="2"/>
              <a:buChar char="§"/>
            </a:pPr>
            <a:endParaRPr lang="ca-ES" sz="1100" b="1" dirty="0"/>
          </a:p>
        </p:txBody>
      </p:sp>
      <p:sp>
        <p:nvSpPr>
          <p:cNvPr id="22" name="QuadreDeText 21"/>
          <p:cNvSpPr txBox="1"/>
          <p:nvPr/>
        </p:nvSpPr>
        <p:spPr>
          <a:xfrm>
            <a:off x="1196745" y="494876"/>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823693"/>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40222" y="2288059"/>
            <a:ext cx="2496158"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9006528" y="2603908"/>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15152" y="907902"/>
            <a:ext cx="1610680" cy="400110"/>
          </a:xfrm>
          <a:prstGeom prst="rect">
            <a:avLst/>
          </a:prstGeom>
          <a:noFill/>
        </p:spPr>
        <p:txBody>
          <a:bodyPr wrap="square" rtlCol="0">
            <a:spAutoFit/>
          </a:bodyPr>
          <a:lstStyle/>
          <a:p>
            <a:r>
              <a:rPr lang="en-GB" b="1" dirty="0"/>
              <a:t>60 measures</a:t>
            </a:r>
          </a:p>
        </p:txBody>
      </p:sp>
      <p:sp>
        <p:nvSpPr>
          <p:cNvPr id="33" name="QuadreDeText 32"/>
          <p:cNvSpPr txBox="1"/>
          <p:nvPr/>
        </p:nvSpPr>
        <p:spPr>
          <a:xfrm>
            <a:off x="10263724" y="899871"/>
            <a:ext cx="1814874" cy="369332"/>
          </a:xfrm>
          <a:prstGeom prst="rect">
            <a:avLst/>
          </a:prstGeom>
          <a:noFill/>
        </p:spPr>
        <p:txBody>
          <a:bodyPr wrap="square" rtlCol="0">
            <a:spAutoFit/>
          </a:bodyPr>
          <a:lstStyle/>
          <a:p>
            <a:r>
              <a:rPr lang="en-GB" b="1" dirty="0"/>
              <a:t>30 sub-measures</a:t>
            </a:r>
          </a:p>
        </p:txBody>
      </p:sp>
      <p:pic>
        <p:nvPicPr>
          <p:cNvPr id="4" name="Imatge 3" title="Imatge decorativa"/>
          <p:cNvPicPr>
            <a:picLocks noChangeAspect="1"/>
          </p:cNvPicPr>
          <p:nvPr/>
        </p:nvPicPr>
        <p:blipFill>
          <a:blip r:embed="rId2"/>
          <a:stretch>
            <a:fillRect/>
          </a:stretch>
        </p:blipFill>
        <p:spPr>
          <a:xfrm>
            <a:off x="11069974" y="2127614"/>
            <a:ext cx="408447" cy="414564"/>
          </a:xfrm>
          <a:prstGeom prst="rect">
            <a:avLst/>
          </a:prstGeom>
        </p:spPr>
      </p:pic>
      <p:pic>
        <p:nvPicPr>
          <p:cNvPr id="5" name="Imatge 4" title="Imatge decorativa"/>
          <p:cNvPicPr>
            <a:picLocks noChangeAspect="1"/>
          </p:cNvPicPr>
          <p:nvPr/>
        </p:nvPicPr>
        <p:blipFill>
          <a:blip r:embed="rId3"/>
          <a:stretch>
            <a:fillRect/>
          </a:stretch>
        </p:blipFill>
        <p:spPr>
          <a:xfrm>
            <a:off x="11510548" y="2124946"/>
            <a:ext cx="414564" cy="414564"/>
          </a:xfrm>
          <a:prstGeom prst="rect">
            <a:avLst/>
          </a:prstGeom>
        </p:spPr>
      </p:pic>
      <p:sp>
        <p:nvSpPr>
          <p:cNvPr id="7" name="QuadreDeText 6"/>
          <p:cNvSpPr txBox="1"/>
          <p:nvPr/>
        </p:nvSpPr>
        <p:spPr>
          <a:xfrm>
            <a:off x="1196745" y="3412673"/>
            <a:ext cx="3786909" cy="338554"/>
          </a:xfrm>
          <a:prstGeom prst="rect">
            <a:avLst/>
          </a:prstGeom>
          <a:noFill/>
        </p:spPr>
        <p:txBody>
          <a:bodyPr wrap="square" rtlCol="0">
            <a:spAutoFit/>
          </a:bodyPr>
          <a:lstStyle/>
          <a:p>
            <a:r>
              <a:rPr lang="en-GB" sz="1600" b="1"/>
              <a:t>Emblematic Actions</a:t>
            </a:r>
          </a:p>
        </p:txBody>
      </p:sp>
      <p:sp>
        <p:nvSpPr>
          <p:cNvPr id="25" name="Triangle isòsceles 24" title="Imatge decorativa"/>
          <p:cNvSpPr/>
          <p:nvPr/>
        </p:nvSpPr>
        <p:spPr>
          <a:xfrm rot="5400000">
            <a:off x="9169570" y="1684421"/>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6" name="Rectangle 25"/>
          <p:cNvSpPr/>
          <p:nvPr/>
        </p:nvSpPr>
        <p:spPr>
          <a:xfrm>
            <a:off x="9453655" y="1660351"/>
            <a:ext cx="2880000" cy="307777"/>
          </a:xfrm>
          <a:prstGeom prst="rect">
            <a:avLst/>
          </a:prstGeom>
        </p:spPr>
        <p:txBody>
          <a:bodyPr wrap="square" lIns="91440" tIns="45720" rIns="91440" bIns="45720" anchor="t">
            <a:spAutoFit/>
          </a:bodyPr>
          <a:lstStyle/>
          <a:p>
            <a:pPr>
              <a:spcBef>
                <a:spcPts val="300"/>
              </a:spcBef>
              <a:spcAft>
                <a:spcPts val="300"/>
              </a:spcAft>
            </a:pPr>
            <a:r>
              <a:rPr lang="en-GB" sz="1400" dirty="0"/>
              <a:t>Social and economic transformation </a:t>
            </a:r>
          </a:p>
        </p:txBody>
      </p:sp>
      <p:sp>
        <p:nvSpPr>
          <p:cNvPr id="27" name="QuadreDeText 26">
            <a:extLst>
              <a:ext uri="{FF2B5EF4-FFF2-40B4-BE49-F238E27FC236}">
                <a16:creationId xmlns:a16="http://schemas.microsoft.com/office/drawing/2014/main" id="{2044C7CD-792C-4684-8E6F-A422F0CD0E60}"/>
              </a:ext>
            </a:extLst>
          </p:cNvPr>
          <p:cNvSpPr txBox="1"/>
          <p:nvPr/>
        </p:nvSpPr>
        <p:spPr>
          <a:xfrm>
            <a:off x="8523807" y="3606339"/>
            <a:ext cx="3361670" cy="2677656"/>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endParaRPr lang="ca-ES" sz="1100" b="1">
              <a:cs typeface="Calibri"/>
            </a:endParaRPr>
          </a:p>
          <a:p>
            <a:pPr marL="171450" indent="-171450" algn="just">
              <a:spcBef>
                <a:spcPts val="300"/>
              </a:spcBef>
              <a:spcAft>
                <a:spcPts val="300"/>
              </a:spcAft>
              <a:buFont typeface="Wingdings" panose="05000000000000000000" pitchFamily="2" charset="2"/>
              <a:buChar char="§"/>
            </a:pPr>
            <a:r>
              <a:rPr lang="en-GB" sz="1100">
                <a:ea typeface="+mn-lt"/>
                <a:cs typeface="+mn-lt"/>
              </a:rPr>
              <a:t>Expand the number of people who incorporate physical activity and sport into their daily dynamics. </a:t>
            </a:r>
          </a:p>
          <a:p>
            <a:pPr marL="171450" indent="-171450" algn="just">
              <a:spcBef>
                <a:spcPts val="300"/>
              </a:spcBef>
              <a:spcAft>
                <a:spcPts val="300"/>
              </a:spcAft>
              <a:buFont typeface="Wingdings" panose="05000000000000000000" pitchFamily="2" charset="2"/>
              <a:buChar char="§"/>
            </a:pPr>
            <a:r>
              <a:rPr lang="en-GB" sz="1100" b="1">
                <a:ea typeface="+mn-lt"/>
                <a:cs typeface="+mn-lt"/>
              </a:rPr>
              <a:t>Double the budget</a:t>
            </a:r>
            <a:r>
              <a:rPr lang="en-GB" sz="1100">
                <a:ea typeface="+mn-lt"/>
                <a:cs typeface="+mn-lt"/>
              </a:rPr>
              <a:t> allocated to the </a:t>
            </a:r>
            <a:r>
              <a:rPr lang="en-GB" sz="1100" b="1">
                <a:ea typeface="+mn-lt"/>
                <a:cs typeface="+mn-lt"/>
              </a:rPr>
              <a:t>General Secretariat for Sport and Physical Activity</a:t>
            </a:r>
            <a:r>
              <a:rPr lang="en-GB" sz="1100">
                <a:ea typeface="+mn-lt"/>
                <a:cs typeface="+mn-lt"/>
              </a:rPr>
              <a:t> over the next 4 years. </a:t>
            </a:r>
          </a:p>
          <a:p>
            <a:pPr marL="171450" indent="-171450" algn="just">
              <a:spcBef>
                <a:spcPts val="300"/>
              </a:spcBef>
              <a:spcAft>
                <a:spcPts val="300"/>
              </a:spcAft>
              <a:buFont typeface="Wingdings" panose="05000000000000000000" pitchFamily="2" charset="2"/>
              <a:buChar char="§"/>
            </a:pPr>
            <a:r>
              <a:rPr lang="en-GB" sz="1100">
                <a:ea typeface="+mn-lt"/>
                <a:cs typeface="+mn-lt"/>
              </a:rPr>
              <a:t>Approve the new </a:t>
            </a:r>
            <a:r>
              <a:rPr lang="en-GB" sz="1100" b="1">
                <a:ea typeface="+mn-lt"/>
                <a:cs typeface="+mn-lt"/>
              </a:rPr>
              <a:t>Law on Sport and Physical Activity</a:t>
            </a:r>
          </a:p>
          <a:p>
            <a:pPr marL="171450" indent="-171450" algn="just">
              <a:spcBef>
                <a:spcPts val="300"/>
              </a:spcBef>
              <a:spcAft>
                <a:spcPts val="300"/>
              </a:spcAft>
              <a:buFont typeface="Wingdings" panose="05000000000000000000" pitchFamily="2" charset="2"/>
              <a:buChar char="§"/>
            </a:pPr>
            <a:r>
              <a:rPr lang="en-GB" sz="1100"/>
              <a:t>Develop a </a:t>
            </a:r>
            <a:r>
              <a:rPr lang="en-GB" sz="1100" b="1"/>
              <a:t>plan</a:t>
            </a:r>
            <a:r>
              <a:rPr lang="en-GB" sz="1100"/>
              <a:t> for the Pyrenees-Barcelona </a:t>
            </a:r>
            <a:r>
              <a:rPr lang="en-GB" sz="1100" b="1"/>
              <a:t>candidacy to host the 2030 Winter and Paralympic Winter Games</a:t>
            </a:r>
            <a:r>
              <a:rPr lang="en-GB" sz="1100"/>
              <a:t>, understood as an opportunity in a sustainable ecological, social and economic framework based on a broad territorial, social and political consensus. </a:t>
            </a:r>
          </a:p>
          <a:p>
            <a:pPr algn="just">
              <a:spcBef>
                <a:spcPts val="300"/>
              </a:spcBef>
              <a:spcAft>
                <a:spcPts val="300"/>
              </a:spcAft>
            </a:pPr>
            <a:endParaRPr lang="ca-ES" sz="1100">
              <a:cs typeface="Calibri"/>
            </a:endParaRPr>
          </a:p>
        </p:txBody>
      </p:sp>
      <p:sp>
        <p:nvSpPr>
          <p:cNvPr id="6" name="Títol 5"/>
          <p:cNvSpPr>
            <a:spLocks noGrp="1"/>
          </p:cNvSpPr>
          <p:nvPr>
            <p:ph type="ctrTitle"/>
          </p:nvPr>
        </p:nvSpPr>
        <p:spPr>
          <a:xfrm>
            <a:off x="7615" y="6869262"/>
            <a:ext cx="9144000" cy="325441"/>
          </a:xfrm>
        </p:spPr>
        <p:txBody>
          <a:bodyPr>
            <a:normAutofit/>
          </a:bodyPr>
          <a:lstStyle/>
          <a:p>
            <a:pPr algn="l"/>
            <a:r>
              <a:rPr lang="en-GB" sz="1200" dirty="0"/>
              <a:t>Health Area</a:t>
            </a:r>
          </a:p>
        </p:txBody>
      </p:sp>
    </p:spTree>
    <p:extLst>
      <p:ext uri="{BB962C8B-B14F-4D97-AF65-F5344CB8AC3E}">
        <p14:creationId xmlns:p14="http://schemas.microsoft.com/office/powerpoint/2010/main" val="3304724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QuadreDeText 33"/>
          <p:cNvSpPr txBox="1"/>
          <p:nvPr/>
        </p:nvSpPr>
        <p:spPr>
          <a:xfrm>
            <a:off x="1145267" y="939488"/>
            <a:ext cx="7429785" cy="3508653"/>
          </a:xfrm>
          <a:prstGeom prst="rect">
            <a:avLst/>
          </a:prstGeom>
          <a:noFill/>
          <a:ln>
            <a:noFill/>
          </a:ln>
        </p:spPr>
        <p:txBody>
          <a:bodyPr wrap="square" lIns="91440" tIns="45720" rIns="91440" bIns="45720" rtlCol="0" anchor="t">
            <a:spAutoFit/>
          </a:bodyPr>
          <a:lstStyle/>
          <a:p>
            <a:pPr marL="342900" indent="-342900">
              <a:spcBef>
                <a:spcPts val="300"/>
              </a:spcBef>
              <a:spcAft>
                <a:spcPts val="300"/>
              </a:spcAft>
              <a:buFont typeface="+mj-lt"/>
              <a:buAutoNum type="arabicPeriod"/>
            </a:pPr>
            <a:r>
              <a:rPr lang="en-GB" sz="1200">
                <a:latin typeface="Calibri"/>
                <a:cs typeface="Calibri"/>
              </a:rPr>
              <a:t>Strengthen the social services system, promoting prevention and community action, and improving institutional collaboration and the involvement of all actors: local bodies, organizations and social agents and entities of the Third Social Sector</a:t>
            </a:r>
          </a:p>
          <a:p>
            <a:pPr marL="342900" indent="-342900">
              <a:spcBef>
                <a:spcPts val="300"/>
              </a:spcBef>
              <a:spcAft>
                <a:spcPts val="300"/>
              </a:spcAft>
              <a:buFont typeface="+mj-lt"/>
              <a:buAutoNum type="arabicPeriod"/>
            </a:pPr>
            <a:r>
              <a:rPr lang="en-GB" sz="1200">
                <a:latin typeface="Calibri"/>
                <a:cs typeface="Calibri"/>
              </a:rPr>
              <a:t>Guarantee integrated social and health care for the elderly and people with disabilities, and, in general, for all people with complex needs</a:t>
            </a:r>
          </a:p>
          <a:p>
            <a:pPr marL="342900" indent="-342900">
              <a:spcBef>
                <a:spcPts val="300"/>
              </a:spcBef>
              <a:spcAft>
                <a:spcPts val="300"/>
              </a:spcAft>
              <a:buFont typeface="+mj-lt"/>
              <a:buAutoNum type="arabicPeriod"/>
            </a:pPr>
            <a:r>
              <a:rPr lang="en-GB" sz="1200">
                <a:latin typeface="Calibri"/>
                <a:cs typeface="Calibri"/>
              </a:rPr>
              <a:t>Ensure that all people can develop their life plans with equal opportunities in their family and community environment, strengthening the system to promote personal autonomy and care for dependent persons.</a:t>
            </a:r>
          </a:p>
          <a:p>
            <a:pPr marL="342900" indent="-342900">
              <a:spcBef>
                <a:spcPts val="300"/>
              </a:spcBef>
              <a:spcAft>
                <a:spcPts val="300"/>
              </a:spcAft>
              <a:buFont typeface="+mj-lt"/>
              <a:buAutoNum type="arabicPeriod"/>
            </a:pPr>
            <a:r>
              <a:rPr lang="en-GB" sz="1200">
                <a:latin typeface="Calibri"/>
                <a:cs typeface="Calibri"/>
              </a:rPr>
              <a:t>Expand and strengthen policies aimed at the most vulnerable and their families to reduce poverty, social exclusion and inequality</a:t>
            </a:r>
          </a:p>
          <a:p>
            <a:pPr marL="342900" indent="-342900">
              <a:spcBef>
                <a:spcPts val="300"/>
              </a:spcBef>
              <a:spcAft>
                <a:spcPts val="300"/>
              </a:spcAft>
              <a:buFont typeface="+mj-lt"/>
              <a:buAutoNum type="arabicPeriod"/>
            </a:pPr>
            <a:r>
              <a:rPr lang="en-GB" sz="1200">
                <a:latin typeface="Calibri"/>
                <a:cs typeface="Calibri"/>
              </a:rPr>
              <a:t>Promote policies to support families and the prevention, protection and participation of children and adolescents, with continuity in the youth stage</a:t>
            </a:r>
          </a:p>
          <a:p>
            <a:pPr marL="342900" indent="-342900">
              <a:spcBef>
                <a:spcPts val="300"/>
              </a:spcBef>
              <a:spcAft>
                <a:spcPts val="300"/>
              </a:spcAft>
              <a:buFont typeface="+mj-lt"/>
              <a:buAutoNum type="arabicPeriod"/>
            </a:pPr>
            <a:r>
              <a:rPr lang="en-GB" sz="1200">
                <a:latin typeface="Calibri"/>
                <a:cs typeface="Calibri"/>
              </a:rPr>
              <a:t>Promote policies to support organized civil society to improve the living conditions of people and the environment, encouraging associations, volunteering, public participation networks, citizenship and values</a:t>
            </a:r>
          </a:p>
          <a:p>
            <a:pPr marL="800100" lvl="1" indent="-342900">
              <a:spcBef>
                <a:spcPts val="300"/>
              </a:spcBef>
              <a:spcAft>
                <a:spcPts val="300"/>
              </a:spcAft>
              <a:buFont typeface="+mj-lt"/>
              <a:buAutoNum type="arabicPeriod"/>
            </a:pPr>
            <a:endParaRPr lang="ca-ES" sz="1200" dirty="0"/>
          </a:p>
        </p:txBody>
      </p:sp>
      <p:sp>
        <p:nvSpPr>
          <p:cNvPr id="42" name="Rectangle 41" title="Imatge decorativa"/>
          <p:cNvSpPr/>
          <p:nvPr/>
        </p:nvSpPr>
        <p:spPr>
          <a:xfrm>
            <a:off x="8884537" y="810978"/>
            <a:ext cx="3212696" cy="64944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1" title="Imatge decorativa"/>
          <p:cNvSpPr/>
          <p:nvPr/>
        </p:nvSpPr>
        <p:spPr>
          <a:xfrm>
            <a:off x="1200469" y="4128433"/>
            <a:ext cx="10682072" cy="261969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QuadreDeText 10"/>
          <p:cNvSpPr txBox="1"/>
          <p:nvPr/>
        </p:nvSpPr>
        <p:spPr>
          <a:xfrm>
            <a:off x="1191897" y="4124138"/>
            <a:ext cx="4553339" cy="338554"/>
          </a:xfrm>
          <a:prstGeom prst="rect">
            <a:avLst/>
          </a:prstGeom>
          <a:noFill/>
        </p:spPr>
        <p:txBody>
          <a:bodyPr wrap="square" rtlCol="0">
            <a:spAutoFit/>
          </a:bodyPr>
          <a:lstStyle/>
          <a:p>
            <a:r>
              <a:rPr lang="en-GB" sz="1600" b="1"/>
              <a:t>Emblematic Actions</a:t>
            </a:r>
          </a:p>
        </p:txBody>
      </p:sp>
      <p:cxnSp>
        <p:nvCxnSpPr>
          <p:cNvPr id="3" name="Connector recte 2" title="Imatge decorativa"/>
          <p:cNvCxnSpPr/>
          <p:nvPr/>
        </p:nvCxnSpPr>
        <p:spPr>
          <a:xfrm>
            <a:off x="1196744" y="4462692"/>
            <a:ext cx="10619454" cy="2721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5" name="QuadreDeText 34"/>
          <p:cNvSpPr txBox="1"/>
          <p:nvPr/>
        </p:nvSpPr>
        <p:spPr>
          <a:xfrm>
            <a:off x="989045" y="165695"/>
            <a:ext cx="6363476" cy="253916"/>
          </a:xfrm>
          <a:prstGeom prst="rect">
            <a:avLst/>
          </a:prstGeom>
          <a:solidFill>
            <a:schemeClr val="accent1">
              <a:lumMod val="60000"/>
              <a:lumOff val="40000"/>
            </a:schemeClr>
          </a:solidFill>
          <a:ln w="9525">
            <a:solidFill>
              <a:schemeClr val="bg1"/>
            </a:solidFill>
          </a:ln>
        </p:spPr>
        <p:txBody>
          <a:bodyPr wrap="square" rtlCol="0">
            <a:spAutoFit/>
          </a:bodyPr>
          <a:lstStyle/>
          <a:p>
            <a:r>
              <a:rPr lang="en-GB" sz="1050" b="1" dirty="0">
                <a:solidFill>
                  <a:schemeClr val="bg1"/>
                </a:solidFill>
                <a:latin typeface="Arial" panose="020B0604020202020204" pitchFamily="34" charset="0"/>
                <a:cs typeface="Arial" panose="020B0604020202020204" pitchFamily="34" charset="0"/>
              </a:rPr>
              <a:t>Axis 2.</a:t>
            </a:r>
            <a:r>
              <a:rPr lang="en-GB" sz="1050" dirty="0">
                <a:solidFill>
                  <a:schemeClr val="bg1"/>
                </a:solidFill>
                <a:latin typeface="Arial" panose="020B0604020202020204" pitchFamily="34" charset="0"/>
                <a:cs typeface="Arial" panose="020B0604020202020204" pitchFamily="34" charset="0"/>
              </a:rPr>
              <a:t> </a:t>
            </a:r>
            <a:r>
              <a:rPr lang="en-GB" sz="1050" b="1" dirty="0">
                <a:solidFill>
                  <a:schemeClr val="bg1"/>
                </a:solidFill>
                <a:latin typeface="Arial" panose="020B0604020202020204" pitchFamily="34" charset="0"/>
                <a:cs typeface="Arial" panose="020B0604020202020204" pitchFamily="34" charset="0"/>
              </a:rPr>
              <a:t>For a country of rights, equal opportunities and welfare</a:t>
            </a:r>
          </a:p>
        </p:txBody>
      </p:sp>
      <p:sp>
        <p:nvSpPr>
          <p:cNvPr id="36" name="QuadreDeText 35"/>
          <p:cNvSpPr txBox="1"/>
          <p:nvPr/>
        </p:nvSpPr>
        <p:spPr>
          <a:xfrm>
            <a:off x="7352521" y="163640"/>
            <a:ext cx="4848809" cy="253916"/>
          </a:xfrm>
          <a:prstGeom prst="rect">
            <a:avLst/>
          </a:prstGeom>
          <a:solidFill>
            <a:schemeClr val="accent1"/>
          </a:solidFill>
          <a:ln>
            <a:solidFill>
              <a:schemeClr val="bg1"/>
            </a:solidFill>
          </a:ln>
        </p:spPr>
        <p:txBody>
          <a:bodyPr wrap="square" rtlCol="0">
            <a:spAutoFit/>
          </a:bodyPr>
          <a:lstStyle/>
          <a:p>
            <a:r>
              <a:rPr lang="en-GB" sz="1050">
                <a:solidFill>
                  <a:schemeClr val="bg1"/>
                </a:solidFill>
                <a:latin typeface="Arial" panose="020B0604020202020204" pitchFamily="34" charset="0"/>
                <a:cs typeface="Arial" panose="020B0604020202020204" pitchFamily="34" charset="0"/>
              </a:rPr>
              <a:t>Social Rights and Inclusion</a:t>
            </a:r>
          </a:p>
        </p:txBody>
      </p:sp>
      <p:sp>
        <p:nvSpPr>
          <p:cNvPr id="22" name="QuadreDeText 21"/>
          <p:cNvSpPr txBox="1"/>
          <p:nvPr/>
        </p:nvSpPr>
        <p:spPr>
          <a:xfrm>
            <a:off x="1147636" y="603874"/>
            <a:ext cx="4553339" cy="338554"/>
          </a:xfrm>
          <a:prstGeom prst="rect">
            <a:avLst/>
          </a:prstGeom>
          <a:noFill/>
        </p:spPr>
        <p:txBody>
          <a:bodyPr wrap="square" rtlCol="0">
            <a:spAutoFit/>
          </a:bodyPr>
          <a:lstStyle/>
          <a:p>
            <a:r>
              <a:rPr lang="en-GB" sz="1600" b="1"/>
              <a:t>Objectives</a:t>
            </a:r>
          </a:p>
        </p:txBody>
      </p:sp>
      <p:cxnSp>
        <p:nvCxnSpPr>
          <p:cNvPr id="24" name="Connector recte 23" title="Imatge decorativa"/>
          <p:cNvCxnSpPr/>
          <p:nvPr/>
        </p:nvCxnSpPr>
        <p:spPr>
          <a:xfrm>
            <a:off x="1196745" y="907902"/>
            <a:ext cx="73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QuadreDeText 39"/>
          <p:cNvSpPr txBox="1"/>
          <p:nvPr/>
        </p:nvSpPr>
        <p:spPr>
          <a:xfrm>
            <a:off x="8863171" y="2454801"/>
            <a:ext cx="2312829" cy="338554"/>
          </a:xfrm>
          <a:prstGeom prst="rect">
            <a:avLst/>
          </a:prstGeom>
          <a:noFill/>
        </p:spPr>
        <p:txBody>
          <a:bodyPr wrap="square" rtlCol="0">
            <a:spAutoFit/>
          </a:bodyPr>
          <a:lstStyle/>
          <a:p>
            <a:r>
              <a:rPr lang="en-GB" sz="1600" b="1" dirty="0"/>
              <a:t>Contribution to the SDGs</a:t>
            </a:r>
          </a:p>
        </p:txBody>
      </p:sp>
      <p:cxnSp>
        <p:nvCxnSpPr>
          <p:cNvPr id="41" name="Connector recte 40" title="Imatge decorativa"/>
          <p:cNvCxnSpPr/>
          <p:nvPr/>
        </p:nvCxnSpPr>
        <p:spPr>
          <a:xfrm>
            <a:off x="9025979" y="2792389"/>
            <a:ext cx="288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QuadreDeText 28"/>
          <p:cNvSpPr txBox="1"/>
          <p:nvPr/>
        </p:nvSpPr>
        <p:spPr>
          <a:xfrm>
            <a:off x="8973208" y="907902"/>
            <a:ext cx="1610680" cy="400110"/>
          </a:xfrm>
          <a:prstGeom prst="rect">
            <a:avLst/>
          </a:prstGeom>
          <a:noFill/>
        </p:spPr>
        <p:txBody>
          <a:bodyPr wrap="square" lIns="91440" tIns="45720" rIns="91440" bIns="45720" rtlCol="0" anchor="t">
            <a:spAutoFit/>
          </a:bodyPr>
          <a:lstStyle/>
          <a:p>
            <a:r>
              <a:rPr lang="en-GB" b="1" dirty="0"/>
              <a:t>62 measures</a:t>
            </a:r>
          </a:p>
        </p:txBody>
      </p:sp>
      <p:sp>
        <p:nvSpPr>
          <p:cNvPr id="33" name="QuadreDeText 32"/>
          <p:cNvSpPr txBox="1"/>
          <p:nvPr/>
        </p:nvSpPr>
        <p:spPr>
          <a:xfrm>
            <a:off x="10352915" y="909897"/>
            <a:ext cx="1832989" cy="369332"/>
          </a:xfrm>
          <a:prstGeom prst="rect">
            <a:avLst/>
          </a:prstGeom>
          <a:noFill/>
        </p:spPr>
        <p:txBody>
          <a:bodyPr wrap="square" lIns="91440" tIns="45720" rIns="91440" bIns="45720" rtlCol="0" anchor="t">
            <a:spAutoFit/>
          </a:bodyPr>
          <a:lstStyle/>
          <a:p>
            <a:r>
              <a:rPr lang="en-GB" b="1" dirty="0"/>
              <a:t>33 sub-measures</a:t>
            </a:r>
          </a:p>
        </p:txBody>
      </p:sp>
      <p:pic>
        <p:nvPicPr>
          <p:cNvPr id="30" name="Imatge 29" descr="D:\46766699v\Downloads\ODS\ICONES CATALA 1R.jpg" title="Imatge decorativ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5272" y="2282280"/>
            <a:ext cx="414020" cy="414020"/>
          </a:xfrm>
          <a:prstGeom prst="rect">
            <a:avLst/>
          </a:prstGeom>
          <a:noFill/>
          <a:ln>
            <a:noFill/>
          </a:ln>
        </p:spPr>
      </p:pic>
      <p:pic>
        <p:nvPicPr>
          <p:cNvPr id="31" name="Imatge 30" descr="D:\46766699v\Downloads\ODS\ICONES CATALA 10R.jpg" title="Imatge decorativ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98684" y="2282280"/>
            <a:ext cx="414020" cy="414020"/>
          </a:xfrm>
          <a:prstGeom prst="rect">
            <a:avLst/>
          </a:prstGeom>
          <a:noFill/>
          <a:ln>
            <a:noFill/>
          </a:ln>
        </p:spPr>
      </p:pic>
      <p:sp>
        <p:nvSpPr>
          <p:cNvPr id="25" name="Triangle isòsceles 24" title="Imatge decorativa"/>
          <p:cNvSpPr/>
          <p:nvPr/>
        </p:nvSpPr>
        <p:spPr>
          <a:xfrm rot="5400000">
            <a:off x="9169570" y="1684421"/>
            <a:ext cx="301689" cy="2502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6" name="Rectangle 25"/>
          <p:cNvSpPr/>
          <p:nvPr/>
        </p:nvSpPr>
        <p:spPr>
          <a:xfrm>
            <a:off x="9453655" y="1660352"/>
            <a:ext cx="2880000" cy="307777"/>
          </a:xfrm>
          <a:prstGeom prst="rect">
            <a:avLst/>
          </a:prstGeom>
        </p:spPr>
        <p:txBody>
          <a:bodyPr wrap="square" lIns="91440" tIns="45720" rIns="91440" bIns="45720" anchor="t">
            <a:spAutoFit/>
          </a:bodyPr>
          <a:lstStyle/>
          <a:p>
            <a:pPr algn="just">
              <a:spcBef>
                <a:spcPts val="300"/>
              </a:spcBef>
              <a:spcAft>
                <a:spcPts val="300"/>
              </a:spcAft>
            </a:pPr>
            <a:r>
              <a:rPr lang="en-GB" sz="1400" dirty="0"/>
              <a:t>Social and economic transformation</a:t>
            </a:r>
          </a:p>
        </p:txBody>
      </p:sp>
      <p:sp>
        <p:nvSpPr>
          <p:cNvPr id="6" name="QuadreDeText 22">
            <a:extLst>
              <a:ext uri="{FF2B5EF4-FFF2-40B4-BE49-F238E27FC236}">
                <a16:creationId xmlns:a16="http://schemas.microsoft.com/office/drawing/2014/main" id="{A9DF85B9-0ED9-40F3-8B11-E416491A6A42}"/>
              </a:ext>
            </a:extLst>
          </p:cNvPr>
          <p:cNvSpPr txBox="1"/>
          <p:nvPr/>
        </p:nvSpPr>
        <p:spPr>
          <a:xfrm>
            <a:off x="1192020" y="4473122"/>
            <a:ext cx="3616731" cy="2431435"/>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ea typeface="+mn-lt"/>
                <a:cs typeface="+mn-lt"/>
              </a:rPr>
              <a:t>Social Rescue Plan with an immediate investment of € 700 million</a:t>
            </a:r>
            <a:r>
              <a:rPr lang="en-GB" sz="1100">
                <a:ea typeface="+mn-lt"/>
                <a:cs typeface="+mn-lt"/>
              </a:rPr>
              <a:t> to guarantee rights and social cohesion, especially for the most vulnerable groups. </a:t>
            </a:r>
          </a:p>
          <a:p>
            <a:pPr marL="171450" indent="-171450" algn="just">
              <a:spcBef>
                <a:spcPts val="300"/>
              </a:spcBef>
              <a:spcAft>
                <a:spcPts val="300"/>
              </a:spcAft>
              <a:buFont typeface="Wingdings" panose="05000000000000000000" pitchFamily="2" charset="2"/>
              <a:buChar char="§"/>
            </a:pPr>
            <a:r>
              <a:rPr lang="en-GB" sz="1100">
                <a:ea typeface="+mn-lt"/>
                <a:cs typeface="+mn-lt"/>
              </a:rPr>
              <a:t>Creation of the </a:t>
            </a:r>
            <a:r>
              <a:rPr lang="en-GB" sz="1100" b="1">
                <a:ea typeface="+mn-lt"/>
                <a:cs typeface="+mn-lt"/>
              </a:rPr>
              <a:t>Integrated Social and Health Care Agency</a:t>
            </a:r>
            <a:r>
              <a:rPr lang="en-GB" sz="1100">
                <a:ea typeface="+mn-lt"/>
                <a:cs typeface="+mn-lt"/>
              </a:rPr>
              <a:t> with the participation of the Departments of Social Rights and Health. </a:t>
            </a:r>
          </a:p>
          <a:p>
            <a:pPr marL="171450" indent="-171450" algn="just">
              <a:spcBef>
                <a:spcPts val="300"/>
              </a:spcBef>
              <a:spcAft>
                <a:spcPts val="300"/>
              </a:spcAft>
              <a:buFont typeface="Wingdings" panose="05000000000000000000" pitchFamily="2" charset="2"/>
              <a:buChar char="§"/>
            </a:pPr>
            <a:r>
              <a:rPr lang="en-GB" sz="1100" b="1">
                <a:ea typeface="+mn-lt"/>
                <a:cs typeface="+mn-lt"/>
              </a:rPr>
              <a:t>Integrate health care</a:t>
            </a:r>
            <a:r>
              <a:rPr lang="en-GB" sz="1100">
                <a:ea typeface="+mn-lt"/>
                <a:cs typeface="+mn-lt"/>
              </a:rPr>
              <a:t> for people living in </a:t>
            </a:r>
            <a:r>
              <a:rPr lang="en-GB" sz="1100" b="1">
                <a:ea typeface="+mn-lt"/>
                <a:cs typeface="+mn-lt"/>
              </a:rPr>
              <a:t>residences</a:t>
            </a:r>
            <a:r>
              <a:rPr lang="en-GB" sz="1100">
                <a:ea typeface="+mn-lt"/>
                <a:cs typeface="+mn-lt"/>
              </a:rPr>
              <a:t> into primary care teams. </a:t>
            </a:r>
          </a:p>
          <a:p>
            <a:pPr marL="171450" indent="-171450" algn="just">
              <a:spcBef>
                <a:spcPts val="300"/>
              </a:spcBef>
              <a:spcAft>
                <a:spcPts val="300"/>
              </a:spcAft>
              <a:buFont typeface="Wingdings" panose="05000000000000000000" pitchFamily="2" charset="2"/>
              <a:buChar char="§"/>
            </a:pPr>
            <a:r>
              <a:rPr lang="en-GB" sz="1100" b="1">
                <a:ea typeface="+mn-lt"/>
                <a:cs typeface="+mn-lt"/>
              </a:rPr>
              <a:t>Approval</a:t>
            </a:r>
            <a:r>
              <a:rPr lang="en-GB" sz="1100">
                <a:ea typeface="+mn-lt"/>
                <a:cs typeface="+mn-lt"/>
              </a:rPr>
              <a:t> and implementation of the </a:t>
            </a:r>
            <a:r>
              <a:rPr lang="en-GB" sz="1100" b="1">
                <a:ea typeface="+mn-lt"/>
                <a:cs typeface="+mn-lt"/>
              </a:rPr>
              <a:t>Comprehensive Plan for Addressing Homelessness Strategy,</a:t>
            </a:r>
            <a:r>
              <a:rPr lang="en-GB" sz="1100">
                <a:ea typeface="+mn-lt"/>
                <a:cs typeface="+mn-lt"/>
              </a:rPr>
              <a:t> including the implementation of Housing First and Housing Led.   </a:t>
            </a:r>
          </a:p>
          <a:p>
            <a:pPr marL="171450" indent="-171450" algn="just">
              <a:spcBef>
                <a:spcPts val="300"/>
              </a:spcBef>
              <a:spcAft>
                <a:spcPts val="300"/>
              </a:spcAft>
              <a:buFont typeface="Wingdings" panose="05000000000000000000" pitchFamily="2" charset="2"/>
              <a:buChar char="§"/>
            </a:pPr>
            <a:endParaRPr lang="ca-ES" sz="1100" b="1" dirty="0">
              <a:cs typeface="Calibri"/>
            </a:endParaRPr>
          </a:p>
        </p:txBody>
      </p:sp>
      <p:sp>
        <p:nvSpPr>
          <p:cNvPr id="37" name="QuadreDeText 22">
            <a:extLst>
              <a:ext uri="{FF2B5EF4-FFF2-40B4-BE49-F238E27FC236}">
                <a16:creationId xmlns:a16="http://schemas.microsoft.com/office/drawing/2014/main" id="{30537445-270F-4AB8-AC67-A6FFAAFA75B7}"/>
              </a:ext>
            </a:extLst>
          </p:cNvPr>
          <p:cNvSpPr txBox="1"/>
          <p:nvPr/>
        </p:nvSpPr>
        <p:spPr>
          <a:xfrm>
            <a:off x="4731309" y="4473122"/>
            <a:ext cx="3616731" cy="2292935"/>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a:ea typeface="+mn-lt"/>
                <a:cs typeface="+mn-lt"/>
              </a:rPr>
              <a:t>Approval, deployment and endowment of the budget forthe </a:t>
            </a:r>
            <a:r>
              <a:rPr lang="en-GB" sz="1100" b="1">
                <a:ea typeface="+mn-lt"/>
                <a:cs typeface="+mn-lt"/>
              </a:rPr>
              <a:t>National Youth Plan 2022-2023</a:t>
            </a:r>
            <a:r>
              <a:rPr lang="en-GB" sz="1100">
                <a:ea typeface="+mn-lt"/>
                <a:cs typeface="+mn-lt"/>
              </a:rPr>
              <a:t> with transversal proposals in the field of housing, employment and education and the back reform of the law on youth policies.   </a:t>
            </a:r>
          </a:p>
          <a:p>
            <a:pPr marL="171450" indent="-171450" algn="just">
              <a:spcBef>
                <a:spcPts val="300"/>
              </a:spcBef>
              <a:spcAft>
                <a:spcPts val="300"/>
              </a:spcAft>
              <a:buFont typeface="Wingdings" panose="05000000000000000000" pitchFamily="2" charset="2"/>
              <a:buChar char="§"/>
            </a:pPr>
            <a:r>
              <a:rPr lang="en-GB" sz="1100">
                <a:ea typeface="+mn-lt"/>
                <a:cs typeface="+mn-lt"/>
              </a:rPr>
              <a:t>Deployment of the </a:t>
            </a:r>
            <a:r>
              <a:rPr lang="en-GB" sz="1100" b="1">
                <a:ea typeface="+mn-lt"/>
                <a:cs typeface="+mn-lt"/>
              </a:rPr>
              <a:t>Strategic Plan for Social Services to make social services the fourth pillar of the welfare state</a:t>
            </a:r>
            <a:r>
              <a:rPr lang="en-GB" sz="1100">
                <a:ea typeface="+mn-lt"/>
                <a:cs typeface="+mn-lt"/>
              </a:rPr>
              <a:t> and move towards a universal system focused on the person and their family and community interaction. </a:t>
            </a:r>
          </a:p>
          <a:p>
            <a:pPr marL="171450" indent="-171450" algn="just">
              <a:spcBef>
                <a:spcPts val="300"/>
              </a:spcBef>
              <a:spcAft>
                <a:spcPts val="300"/>
              </a:spcAft>
              <a:buFont typeface="Wingdings" panose="05000000000000000000" pitchFamily="2" charset="2"/>
              <a:buChar char="§"/>
            </a:pPr>
            <a:r>
              <a:rPr lang="en-GB" sz="1100" b="1">
                <a:cs typeface="Calibri"/>
              </a:rPr>
              <a:t>Improve the recognition, training and working conditions of care professionals.</a:t>
            </a:r>
          </a:p>
        </p:txBody>
      </p:sp>
      <p:sp>
        <p:nvSpPr>
          <p:cNvPr id="38" name="QuadreDeText 22">
            <a:extLst>
              <a:ext uri="{FF2B5EF4-FFF2-40B4-BE49-F238E27FC236}">
                <a16:creationId xmlns:a16="http://schemas.microsoft.com/office/drawing/2014/main" id="{92F04666-28CF-4502-9BA6-8F880E3D24AD}"/>
              </a:ext>
            </a:extLst>
          </p:cNvPr>
          <p:cNvSpPr txBox="1"/>
          <p:nvPr/>
        </p:nvSpPr>
        <p:spPr>
          <a:xfrm>
            <a:off x="8260572" y="4473122"/>
            <a:ext cx="3616731" cy="2185214"/>
          </a:xfrm>
          <a:prstGeom prst="rect">
            <a:avLst/>
          </a:prstGeom>
          <a:noFill/>
        </p:spPr>
        <p:txBody>
          <a:bodyPr wrap="square" lIns="91440" tIns="45720" rIns="91440" bIns="45720" rtlCol="0" anchor="t">
            <a:spAutoFit/>
          </a:bodyPr>
          <a:lstStyle/>
          <a:p>
            <a:pPr marL="171450" indent="-171450" algn="just">
              <a:spcBef>
                <a:spcPts val="300"/>
              </a:spcBef>
              <a:spcAft>
                <a:spcPts val="300"/>
              </a:spcAft>
              <a:buFont typeface="Wingdings" panose="05000000000000000000" pitchFamily="2" charset="2"/>
              <a:buChar char="§"/>
            </a:pPr>
            <a:r>
              <a:rPr lang="en-GB" sz="1100" b="1">
                <a:ea typeface="+mn-lt"/>
                <a:cs typeface="+mn-lt"/>
              </a:rPr>
              <a:t>Deployment of active aging programs</a:t>
            </a:r>
            <a:r>
              <a:rPr lang="en-GB" sz="1100">
                <a:ea typeface="+mn-lt"/>
                <a:cs typeface="+mn-lt"/>
              </a:rPr>
              <a:t> in the environment closest to people through the promotion of participation in civic, sport and volunteer activities.</a:t>
            </a:r>
          </a:p>
          <a:p>
            <a:pPr marL="171450" indent="-171450" algn="just">
              <a:spcBef>
                <a:spcPts val="300"/>
              </a:spcBef>
              <a:spcAft>
                <a:spcPts val="300"/>
              </a:spcAft>
              <a:buFont typeface="Wingdings" panose="05000000000000000000" pitchFamily="2" charset="2"/>
              <a:buChar char="§"/>
            </a:pPr>
            <a:r>
              <a:rPr lang="en-GB" sz="1100" b="1">
                <a:ea typeface="+mn-lt"/>
                <a:cs typeface="+mn-lt"/>
              </a:rPr>
              <a:t>Improvement of the social services program contract, ensuring territorial needs.</a:t>
            </a:r>
          </a:p>
          <a:p>
            <a:pPr marL="171450" indent="-171450" algn="just">
              <a:spcBef>
                <a:spcPts val="300"/>
              </a:spcBef>
              <a:spcAft>
                <a:spcPts val="300"/>
              </a:spcAft>
              <a:buFont typeface="Wingdings" panose="05000000000000000000" pitchFamily="2" charset="2"/>
              <a:buChar char="§"/>
            </a:pPr>
            <a:r>
              <a:rPr lang="en-GB" sz="1100">
                <a:ea typeface="+mn-lt"/>
                <a:cs typeface="+mn-lt"/>
              </a:rPr>
              <a:t>Consensus and </a:t>
            </a:r>
            <a:r>
              <a:rPr lang="en-GB" sz="1100" b="1">
                <a:ea typeface="+mn-lt"/>
                <a:cs typeface="+mn-lt"/>
              </a:rPr>
              <a:t>approval of the law on the Third Social Sector</a:t>
            </a:r>
            <a:r>
              <a:rPr lang="en-GB" sz="1100">
                <a:ea typeface="+mn-lt"/>
                <a:cs typeface="+mn-lt"/>
              </a:rPr>
              <a:t> to create spaces for governance and representation of the third sector in the co-production of social policies. </a:t>
            </a:r>
          </a:p>
          <a:p>
            <a:pPr marL="171450" indent="-171450" algn="just">
              <a:spcBef>
                <a:spcPts val="300"/>
              </a:spcBef>
              <a:spcAft>
                <a:spcPts val="300"/>
              </a:spcAft>
              <a:buFont typeface="Wingdings" panose="05000000000000000000" pitchFamily="2" charset="2"/>
              <a:buChar char="§"/>
            </a:pPr>
            <a:r>
              <a:rPr lang="en-GB" sz="1100" b="1">
                <a:ea typeface="+mn-lt"/>
                <a:cs typeface="+mn-lt"/>
              </a:rPr>
              <a:t>Increase the deployment of integrated social and health home care in the territory.</a:t>
            </a:r>
          </a:p>
        </p:txBody>
      </p:sp>
      <p:sp>
        <p:nvSpPr>
          <p:cNvPr id="4" name="Títol 3"/>
          <p:cNvSpPr>
            <a:spLocks noGrp="1"/>
          </p:cNvSpPr>
          <p:nvPr>
            <p:ph type="ctrTitle"/>
          </p:nvPr>
        </p:nvSpPr>
        <p:spPr>
          <a:xfrm>
            <a:off x="0" y="6858000"/>
            <a:ext cx="9144000" cy="317271"/>
          </a:xfrm>
        </p:spPr>
        <p:txBody>
          <a:bodyPr>
            <a:normAutofit/>
          </a:bodyPr>
          <a:lstStyle/>
          <a:p>
            <a:pPr algn="l"/>
            <a:r>
              <a:rPr lang="en-GB" sz="1200" dirty="0"/>
              <a:t>Social Rights and Inclusion Area</a:t>
            </a:r>
          </a:p>
        </p:txBody>
      </p:sp>
    </p:spTree>
    <p:extLst>
      <p:ext uri="{BB962C8B-B14F-4D97-AF65-F5344CB8AC3E}">
        <p14:creationId xmlns:p14="http://schemas.microsoft.com/office/powerpoint/2010/main" val="2801235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DE72D9B86BCF7478FE35F6382F2030B" ma:contentTypeVersion="10" ma:contentTypeDescription="Crea un document nou" ma:contentTypeScope="" ma:versionID="a6230dd43a8cc228d1e8dc91b0e5d0e3">
  <xsd:schema xmlns:xsd="http://www.w3.org/2001/XMLSchema" xmlns:xs="http://www.w3.org/2001/XMLSchema" xmlns:p="http://schemas.microsoft.com/office/2006/metadata/properties" xmlns:ns2="8db90943-e48f-4afb-9647-7ae1d97de5a2" xmlns:ns3="19efcf70-6170-49d9-a7b1-2caaa10abb93" targetNamespace="http://schemas.microsoft.com/office/2006/metadata/properties" ma:root="true" ma:fieldsID="1cec2d9d26b9dcbc5570e689b2a5a3b8" ns2:_="" ns3:_="">
    <xsd:import namespace="8db90943-e48f-4afb-9647-7ae1d97de5a2"/>
    <xsd:import namespace="19efcf70-6170-49d9-a7b1-2caaa10abb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b90943-e48f-4afb-9647-7ae1d97de5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efcf70-6170-49d9-a7b1-2caaa10abb93" elementFormDefault="qualified">
    <xsd:import namespace="http://schemas.microsoft.com/office/2006/documentManagement/types"/>
    <xsd:import namespace="http://schemas.microsoft.com/office/infopath/2007/PartnerControls"/>
    <xsd:element name="SharedWithUsers" ma:index="16"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 compartit amb detal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0A6A3E-36FB-48E2-9403-9F405A06C3BD}">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19efcf70-6170-49d9-a7b1-2caaa10abb93"/>
    <ds:schemaRef ds:uri="http://schemas.microsoft.com/office/2006/documentManagement/types"/>
    <ds:schemaRef ds:uri="8db90943-e48f-4afb-9647-7ae1d97de5a2"/>
    <ds:schemaRef ds:uri="http://purl.org/dc/terms/"/>
    <ds:schemaRef ds:uri="http://www.w3.org/XML/1998/namespace"/>
  </ds:schemaRefs>
</ds:datastoreItem>
</file>

<file path=customXml/itemProps2.xml><?xml version="1.0" encoding="utf-8"?>
<ds:datastoreItem xmlns:ds="http://schemas.openxmlformats.org/officeDocument/2006/customXml" ds:itemID="{F68EAC77-AF2B-4BC9-BE7D-E53C5605A492}">
  <ds:schemaRefs>
    <ds:schemaRef ds:uri="19efcf70-6170-49d9-a7b1-2caaa10abb93"/>
    <ds:schemaRef ds:uri="8db90943-e48f-4afb-9647-7ae1d97de5a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31BE76D-C544-43B9-9EC2-48231F63C2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TotalTime>
  <Words>7450</Words>
  <Application>Microsoft Office PowerPoint</Application>
  <PresentationFormat>Pantalla panoràmica</PresentationFormat>
  <Paragraphs>556</Paragraphs>
  <Slides>21</Slides>
  <Notes>0</Notes>
  <HiddenSlides>0</HiddenSlides>
  <MMClips>0</MMClips>
  <ScaleCrop>false</ScaleCrop>
  <HeadingPairs>
    <vt:vector size="6" baseType="variant">
      <vt:variant>
        <vt:lpstr>Tipus de lletra utilitzats</vt:lpstr>
      </vt:variant>
      <vt:variant>
        <vt:i4>6</vt:i4>
      </vt:variant>
      <vt:variant>
        <vt:lpstr>Tema</vt:lpstr>
      </vt:variant>
      <vt:variant>
        <vt:i4>1</vt:i4>
      </vt:variant>
      <vt:variant>
        <vt:lpstr>Títols de les diapositives</vt:lpstr>
      </vt:variant>
      <vt:variant>
        <vt:i4>21</vt:i4>
      </vt:variant>
    </vt:vector>
  </HeadingPairs>
  <TitlesOfParts>
    <vt:vector size="28" baseType="lpstr">
      <vt:lpstr>Arial</vt:lpstr>
      <vt:lpstr>Calibri</vt:lpstr>
      <vt:lpstr>Calibri Light</vt:lpstr>
      <vt:lpstr>Times</vt:lpstr>
      <vt:lpstr>Times New Roman</vt:lpstr>
      <vt:lpstr>Wingdings</vt:lpstr>
      <vt:lpstr>Tema de l'Office</vt:lpstr>
      <vt:lpstr>Government 14th Term</vt:lpstr>
      <vt:lpstr>Good Governance Area</vt:lpstr>
      <vt:lpstr>Good Governance and Open Government Area</vt:lpstr>
      <vt:lpstr>Justice Area</vt:lpstr>
      <vt:lpstr>Security and emergencies</vt:lpstr>
      <vt:lpstr> Foreign Action Area</vt:lpstr>
      <vt:lpstr>Educational and training policies area</vt:lpstr>
      <vt:lpstr>Health Area</vt:lpstr>
      <vt:lpstr>Social Rights and Inclusion Area</vt:lpstr>
      <vt:lpstr>Decent Work Area</vt:lpstr>
      <vt:lpstr>Housing Policy Area </vt:lpstr>
      <vt:lpstr>Culture and Language Area</vt:lpstr>
      <vt:lpstr>Digital Policy Area</vt:lpstr>
      <vt:lpstr>Textile Production and Business Area</vt:lpstr>
      <vt:lpstr>Economy and Finance Area</vt:lpstr>
      <vt:lpstr>Knowledge Society Area</vt:lpstr>
      <vt:lpstr>Climate Action Area</vt:lpstr>
      <vt:lpstr>Rural and Maritime Agendas Area</vt:lpstr>
      <vt:lpstr>Territorial Connections Area</vt:lpstr>
      <vt:lpstr>Feminism Area</vt:lpstr>
      <vt:lpstr>Equality and Human Rights Area</vt:lpstr>
    </vt:vector>
  </TitlesOfParts>
  <Company>Generalitat de Catalunya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Síntesi del Pla de Govern de la XIV Legislatura</dc:title>
  <dc:creator>Carrera Bonadona, Marta</dc:creator>
  <cp:keywords>gencat, govern</cp:keywords>
  <cp:lastModifiedBy>Nogueras Clajer, Albert</cp:lastModifiedBy>
  <cp:revision>138</cp:revision>
  <cp:lastPrinted>2018-03-27T07:43:39Z</cp:lastPrinted>
  <dcterms:created xsi:type="dcterms:W3CDTF">2018-03-19T10:20:16Z</dcterms:created>
  <dcterms:modified xsi:type="dcterms:W3CDTF">2021-10-21T07:34:56Z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0x010100CDE72D9B86BCF7478FE35F6382F2030B</vt:lpwstr>
  </property>
</Properties>
</file>